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24"/>
  </p:notesMasterIdLst>
  <p:handoutMasterIdLst>
    <p:handoutMasterId r:id="rId25"/>
  </p:handoutMasterIdLst>
  <p:sldIdLst>
    <p:sldId id="256" r:id="rId5"/>
    <p:sldId id="257" r:id="rId6"/>
    <p:sldId id="270" r:id="rId7"/>
    <p:sldId id="258" r:id="rId8"/>
    <p:sldId id="259" r:id="rId9"/>
    <p:sldId id="268" r:id="rId10"/>
    <p:sldId id="269" r:id="rId11"/>
    <p:sldId id="271" r:id="rId12"/>
    <p:sldId id="272" r:id="rId13"/>
    <p:sldId id="260" r:id="rId14"/>
    <p:sldId id="261" r:id="rId15"/>
    <p:sldId id="262" r:id="rId16"/>
    <p:sldId id="273" r:id="rId17"/>
    <p:sldId id="263" r:id="rId18"/>
    <p:sldId id="264" r:id="rId19"/>
    <p:sldId id="265" r:id="rId20"/>
    <p:sldId id="266" r:id="rId21"/>
    <p:sldId id="267" r:id="rId22"/>
    <p:sldId id="274" r:id="rId23"/>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FE"/>
    <a:srgbClr val="524B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54" autoAdjust="0"/>
    <p:restoredTop sz="83151"/>
  </p:normalViewPr>
  <p:slideViewPr>
    <p:cSldViewPr snapToGrid="0">
      <p:cViewPr varScale="1">
        <p:scale>
          <a:sx n="81" d="100"/>
          <a:sy n="81" d="100"/>
        </p:scale>
        <p:origin x="112" y="688"/>
      </p:cViewPr>
      <p:guideLst/>
    </p:cSldViewPr>
  </p:slideViewPr>
  <p:notesTextViewPr>
    <p:cViewPr>
      <p:scale>
        <a:sx n="1" d="1"/>
        <a:sy n="1" d="1"/>
      </p:scale>
      <p:origin x="0" y="0"/>
    </p:cViewPr>
  </p:notesTextViewPr>
  <p:notesViewPr>
    <p:cSldViewPr snapToGrid="0">
      <p:cViewPr varScale="1">
        <p:scale>
          <a:sx n="83" d="100"/>
          <a:sy n="83" d="100"/>
        </p:scale>
        <p:origin x="318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8/21/24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417664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3</a:t>
            </a:fld>
            <a:endParaRPr lang="en-US"/>
          </a:p>
        </p:txBody>
      </p:sp>
    </p:spTree>
    <p:extLst>
      <p:ext uri="{BB962C8B-B14F-4D97-AF65-F5344CB8AC3E}">
        <p14:creationId xmlns:p14="http://schemas.microsoft.com/office/powerpoint/2010/main" val="413492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7</a:t>
            </a:fld>
            <a:endParaRPr lang="en-US"/>
          </a:p>
        </p:txBody>
      </p:sp>
    </p:spTree>
    <p:extLst>
      <p:ext uri="{BB962C8B-B14F-4D97-AF65-F5344CB8AC3E}">
        <p14:creationId xmlns:p14="http://schemas.microsoft.com/office/powerpoint/2010/main" val="402476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14</a:t>
            </a:fld>
            <a:endParaRPr lang="en-US"/>
          </a:p>
        </p:txBody>
      </p:sp>
    </p:spTree>
    <p:extLst>
      <p:ext uri="{BB962C8B-B14F-4D97-AF65-F5344CB8AC3E}">
        <p14:creationId xmlns:p14="http://schemas.microsoft.com/office/powerpoint/2010/main" val="336873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72985F-36CD-4D87-8C89-674A558E8057}" type="slidenum">
              <a:rPr lang="en-US" smtClean="0"/>
              <a:t>18</a:t>
            </a:fld>
            <a:endParaRPr lang="en-US"/>
          </a:p>
        </p:txBody>
      </p:sp>
    </p:spTree>
    <p:extLst>
      <p:ext uri="{BB962C8B-B14F-4D97-AF65-F5344CB8AC3E}">
        <p14:creationId xmlns:p14="http://schemas.microsoft.com/office/powerpoint/2010/main" val="171073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2985F-36CD-4D87-8C89-674A558E8057}" type="slidenum">
              <a:rPr lang="en-US" smtClean="0"/>
              <a:t>19</a:t>
            </a:fld>
            <a:endParaRPr lang="en-US"/>
          </a:p>
        </p:txBody>
      </p:sp>
    </p:spTree>
    <p:extLst>
      <p:ext uri="{BB962C8B-B14F-4D97-AF65-F5344CB8AC3E}">
        <p14:creationId xmlns:p14="http://schemas.microsoft.com/office/powerpoint/2010/main" val="2861320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UiO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62FF3-951D-4441-9C7D-501471E5888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 Placeholder 6" descr="Logo Universitetet i oslo">
            <a:extLst>
              <a:ext uri="{FF2B5EF4-FFF2-40B4-BE49-F238E27FC236}">
                <a16:creationId xmlns:a16="http://schemas.microsoft.com/office/drawing/2014/main" id="{7AED3548-5867-47BB-8575-A83E0A9CE3B6}"/>
              </a:ext>
            </a:extLst>
          </p:cNvPr>
          <p:cNvSpPr>
            <a:spLocks noGrp="1"/>
          </p:cNvSpPr>
          <p:nvPr>
            <p:ph type="body" sz="quarter" idx="17"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26" name="Title 1">
            <a:extLst>
              <a:ext uri="{FF2B5EF4-FFF2-40B4-BE49-F238E27FC236}">
                <a16:creationId xmlns:a16="http://schemas.microsoft.com/office/drawing/2014/main" id="{DC827CE2-8409-4B09-A9E5-74716A2BA2A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3782A73-0164-4D2C-BAD5-DF53C4F800E5}"/>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9" name="Text Placeholder 8">
            <a:extLst>
              <a:ext uri="{FF2B5EF4-FFF2-40B4-BE49-F238E27FC236}">
                <a16:creationId xmlns:a16="http://schemas.microsoft.com/office/drawing/2014/main" id="{0C9865C8-230B-42BE-8B05-ECBF9A085ED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30" name="Text Placeholder 8">
            <a:extLst>
              <a:ext uri="{FF2B5EF4-FFF2-40B4-BE49-F238E27FC236}">
                <a16:creationId xmlns:a16="http://schemas.microsoft.com/office/drawing/2014/main" id="{6371C43A-1652-4674-9385-53CBD3210978}"/>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8" name="Date Placeholder 3">
            <a:extLst>
              <a:ext uri="{FF2B5EF4-FFF2-40B4-BE49-F238E27FC236}">
                <a16:creationId xmlns:a16="http://schemas.microsoft.com/office/drawing/2014/main" id="{A1654625-2F9D-43A8-9B19-A1501B2C4B8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21" name="Text Placeholder 4" descr="UiO segl">
            <a:extLst>
              <a:ext uri="{FF2B5EF4-FFF2-40B4-BE49-F238E27FC236}">
                <a16:creationId xmlns:a16="http://schemas.microsoft.com/office/drawing/2014/main" id="{D397E638-588F-47C4-8318-DB30D79BCF62}"/>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4" name="addin_colorbox" hidden="1">
            <a:extLst>
              <a:ext uri="{FF2B5EF4-FFF2-40B4-BE49-F238E27FC236}">
                <a16:creationId xmlns:a16="http://schemas.microsoft.com/office/drawing/2014/main" id="{B34046E2-E0A0-4315-9411-04EBA19D54D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EB9E8B29-78FF-422D-B648-7D4F0D403082}"/>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918F58FB-9B03-413E-989C-AE087C74A79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16BC30A-E2A3-4BB3-8175-D14FBA97BB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189797EA-4203-48ED-9B9C-9481B1311A5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0" name="addin_logo" hidden="1">
            <a:extLst>
              <a:ext uri="{FF2B5EF4-FFF2-40B4-BE49-F238E27FC236}">
                <a16:creationId xmlns:a16="http://schemas.microsoft.com/office/drawing/2014/main" id="{D3C84601-A4D0-4B48-876F-9DC17367A2A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2" name="logo_hvit" descr="UiO Segl" hidden="1">
            <a:extLst>
              <a:ext uri="{FF2B5EF4-FFF2-40B4-BE49-F238E27FC236}">
                <a16:creationId xmlns:a16="http://schemas.microsoft.com/office/drawing/2014/main" id="{9312E79A-63CD-41D4-8EA6-B9BD7EBEEA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3" name="logo_sort" descr="UiO Segl" hidden="1">
            <a:extLst>
              <a:ext uri="{FF2B5EF4-FFF2-40B4-BE49-F238E27FC236}">
                <a16:creationId xmlns:a16="http://schemas.microsoft.com/office/drawing/2014/main" id="{CCD2A0AF-6987-472B-AB0A-FE4E51B298B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FD548E61-D022-4178-8722-46839AB856D2}"/>
              </a:ext>
            </a:extLst>
          </p:cNvPr>
          <p:cNvSpPr/>
          <p:nvPr userDrawn="1"/>
        </p:nvSpPr>
        <p:spPr>
          <a:xfrm>
            <a:off x="152400" y="-13141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Tree>
    <p:extLst>
      <p:ext uri="{BB962C8B-B14F-4D97-AF65-F5344CB8AC3E}">
        <p14:creationId xmlns:p14="http://schemas.microsoft.com/office/powerpoint/2010/main" val="295546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Institut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25" name="Picture Placeholder 2">
            <a:extLst>
              <a:ext uri="{FF2B5EF4-FFF2-40B4-BE49-F238E27FC236}">
                <a16:creationId xmlns:a16="http://schemas.microsoft.com/office/drawing/2014/main" id="{B080593B-46D5-4272-829F-0AB9BB0A72E9}"/>
              </a:ext>
            </a:extLst>
          </p:cNvPr>
          <p:cNvSpPr>
            <a:spLocks noGrp="1"/>
          </p:cNvSpPr>
          <p:nvPr>
            <p:ph type="pic" sz="quarter" idx="20"/>
          </p:nvPr>
        </p:nvSpPr>
        <p:spPr>
          <a:xfrm>
            <a:off x="6209880" y="0"/>
            <a:ext cx="5982120" cy="6858000"/>
          </a:xfrm>
          <a:prstGeom prst="rect">
            <a:avLst/>
          </a:prstGeom>
        </p:spPr>
        <p:txBody>
          <a:bodyPr lIns="0" tIns="0" rIns="0" bIns="0"/>
          <a:lstStyle/>
          <a:p>
            <a:r>
              <a:rPr lang="en-US"/>
              <a:t>Click icon to add picture</a:t>
            </a:r>
          </a:p>
        </p:txBody>
      </p:sp>
      <p:sp>
        <p:nvSpPr>
          <p:cNvPr id="24" name="Text Placeholder 8">
            <a:extLst>
              <a:ext uri="{FF2B5EF4-FFF2-40B4-BE49-F238E27FC236}">
                <a16:creationId xmlns:a16="http://schemas.microsoft.com/office/drawing/2014/main" id="{AA9DF7D4-90D1-427E-86F5-96B8E6DDF5C0}"/>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7" name="Text Placeholder 4">
            <a:extLst>
              <a:ext uri="{FF2B5EF4-FFF2-40B4-BE49-F238E27FC236}">
                <a16:creationId xmlns:a16="http://schemas.microsoft.com/office/drawing/2014/main" id="{05359BE4-B9E6-44C9-994B-4B43BA31858B}"/>
              </a:ext>
            </a:extLst>
          </p:cNvPr>
          <p:cNvSpPr>
            <a:spLocks noGrp="1"/>
          </p:cNvSpPr>
          <p:nvPr>
            <p:ph type="body" sz="quarter" idx="21" hasCustomPrompt="1"/>
          </p:nvPr>
        </p:nvSpPr>
        <p:spPr>
          <a:xfrm>
            <a:off x="379038" y="653143"/>
            <a:ext cx="5075367" cy="1204686"/>
          </a:xfrm>
        </p:spPr>
        <p:txBody>
          <a:bodyPr/>
          <a:lstStyle>
            <a:lvl1pPr marL="0" indent="0">
              <a:buNone/>
              <a:defRPr lang="en-US" sz="2000" kern="1200" dirty="0">
                <a:solidFill>
                  <a:schemeClr val="tx1"/>
                </a:solidFill>
                <a:latin typeface="+mj-lt"/>
                <a:ea typeface="+mj-ea"/>
                <a:cs typeface="+mj-cs"/>
              </a:defRPr>
            </a:lvl1pPr>
          </a:lstStyle>
          <a:p>
            <a:pPr lvl="0"/>
            <a:r>
              <a:rPr lang="nb-NO" dirty="0"/>
              <a:t>Navn på institutt</a:t>
            </a:r>
            <a:endParaRPr lang="en-US" dirty="0"/>
          </a:p>
        </p:txBody>
      </p:sp>
      <p:sp>
        <p:nvSpPr>
          <p:cNvPr id="7" name="Text Placeholder 6">
            <a:extLst>
              <a:ext uri="{FF2B5EF4-FFF2-40B4-BE49-F238E27FC236}">
                <a16:creationId xmlns:a16="http://schemas.microsoft.com/office/drawing/2014/main" id="{8B8A0E4F-1BA9-45F5-9553-E579F5F1C2D8}"/>
              </a:ext>
            </a:extLst>
          </p:cNvPr>
          <p:cNvSpPr>
            <a:spLocks noGrp="1"/>
          </p:cNvSpPr>
          <p:nvPr>
            <p:ph type="body" sz="quarter" idx="19"/>
          </p:nvPr>
        </p:nvSpPr>
        <p:spPr>
          <a:xfrm>
            <a:off x="379039" y="2302849"/>
            <a:ext cx="5080128" cy="1702414"/>
          </a:xfrm>
        </p:spPr>
        <p:txBody>
          <a:bodyPr/>
          <a:lstStyle>
            <a:lvl1pPr marL="0" indent="0">
              <a:buNone/>
              <a:defRPr sz="4500"/>
            </a:lvl1pPr>
          </a:lstStyle>
          <a:p>
            <a:pPr lvl="0"/>
            <a:r>
              <a:rPr lang="en-US"/>
              <a:t>Click to edit Master text styles</a:t>
            </a:r>
          </a:p>
        </p:txBody>
      </p:sp>
      <p:sp>
        <p:nvSpPr>
          <p:cNvPr id="30" name="Text Placeholder 8">
            <a:extLst>
              <a:ext uri="{FF2B5EF4-FFF2-40B4-BE49-F238E27FC236}">
                <a16:creationId xmlns:a16="http://schemas.microsoft.com/office/drawing/2014/main" id="{88EA911F-B545-4F74-AF42-9EC2B355D8F1}"/>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4E55111D-AB70-4D2B-9C10-0B91F296CDF4}"/>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1DB45DBF-1D97-4017-83BE-AD48141222A5}"/>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88916788-1A25-4BF7-B2F3-11CED5D74CB4}"/>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27D749C7-8972-4648-8357-FE945BD11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4537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fortegnelse 0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nb-NO" dirty="0"/>
              <a:t>Punkt A</a:t>
            </a:r>
          </a:p>
          <a:p>
            <a:pPr lvl="0"/>
            <a:r>
              <a:rPr lang="nb-NO" dirty="0"/>
              <a:t>Punkt B</a:t>
            </a:r>
          </a:p>
          <a:p>
            <a:pPr lvl="0"/>
            <a:r>
              <a:rPr lang="nb-NO" dirty="0"/>
              <a:t>Punkt C</a:t>
            </a:r>
          </a:p>
          <a:p>
            <a:pPr lvl="0"/>
            <a:r>
              <a:rPr lang="nb-NO" dirty="0"/>
              <a:t>Punkt D</a:t>
            </a:r>
            <a:endParaRPr lang="en-US" dirty="0"/>
          </a:p>
        </p:txBody>
      </p:sp>
      <p:sp>
        <p:nvSpPr>
          <p:cNvPr id="14" name="Slide Number Placeholder 13">
            <a:extLst>
              <a:ext uri="{FF2B5EF4-FFF2-40B4-BE49-F238E27FC236}">
                <a16:creationId xmlns:a16="http://schemas.microsoft.com/office/drawing/2014/main" id="{F9CB4958-81B1-49B9-BBDA-D042DC89C1F0}"/>
              </a:ext>
            </a:extLst>
          </p:cNvPr>
          <p:cNvSpPr>
            <a:spLocks noGrp="1"/>
          </p:cNvSpPr>
          <p:nvPr>
            <p:ph type="sldNum" sz="quarter" idx="16"/>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fortegnelse 0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933" y="2503593"/>
            <a:ext cx="3717652" cy="1325563"/>
          </a:xfrm>
        </p:spPr>
        <p:txBody>
          <a:bodyPr/>
          <a:lstStyle>
            <a:lvl1pPr>
              <a:defRPr sz="4501"/>
            </a:lvl1pPr>
          </a:lstStyle>
          <a:p>
            <a:r>
              <a:rPr lang="en-US" noProof="0"/>
              <a:t>Click to edit Master title style</a:t>
            </a:r>
            <a:endParaRPr lang="nb-NO"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A</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B</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C</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4"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D</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4"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E</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nb-NO" noProof="0" dirty="0"/>
              <a:t>Punkt F</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a:p>
            <a:pPr lvl="3"/>
            <a:r>
              <a:rPr lang="nb-NO" noProof="0" dirty="0" err="1"/>
              <a:t>Fourth</a:t>
            </a:r>
            <a:r>
              <a:rPr lang="nb-NO" noProof="0" dirty="0"/>
              <a:t> </a:t>
            </a:r>
            <a:r>
              <a:rPr lang="nb-NO" noProof="0" dirty="0" err="1"/>
              <a:t>level</a:t>
            </a:r>
            <a:endParaRPr lang="nb-NO" noProof="0" dirty="0"/>
          </a:p>
          <a:p>
            <a:pPr lvl="4"/>
            <a:r>
              <a:rPr lang="nb-NO" noProof="0" dirty="0"/>
              <a:t>Fifth </a:t>
            </a:r>
            <a:r>
              <a:rPr lang="nb-NO" noProof="0" dirty="0" err="1"/>
              <a:t>level</a:t>
            </a:r>
            <a:endParaRPr lang="nb-NO" noProof="0" dirty="0"/>
          </a:p>
        </p:txBody>
      </p:sp>
      <p:sp>
        <p:nvSpPr>
          <p:cNvPr id="18" name="Slide Number Placeholder 17">
            <a:extLst>
              <a:ext uri="{FF2B5EF4-FFF2-40B4-BE49-F238E27FC236}">
                <a16:creationId xmlns:a16="http://schemas.microsoft.com/office/drawing/2014/main" id="{02B12D4E-956E-456A-B250-54F8DAC4F518}"/>
              </a:ext>
            </a:extLst>
          </p:cNvPr>
          <p:cNvSpPr>
            <a:spLocks noGrp="1"/>
          </p:cNvSpPr>
          <p:nvPr>
            <p:ph type="sldNum" sz="quarter" idx="2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telsid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r>
              <a:rPr lang="nb-NO" dirty="0"/>
              <a:t>Trykk - &gt; Sett inn -&gt; Bilde for å endre eller sette inn bilde</a:t>
            </a:r>
            <a:endParaRPr lang="en-US"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nb-NO" noProof="0"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nb-NO" noProof="0" dirty="0"/>
          </a:p>
        </p:txBody>
      </p:sp>
      <p:sp>
        <p:nvSpPr>
          <p:cNvPr id="8" name="Text Placeholder 4" descr="Logo Universitetet i oslo">
            <a:extLst>
              <a:ext uri="{FF2B5EF4-FFF2-40B4-BE49-F238E27FC236}">
                <a16:creationId xmlns:a16="http://schemas.microsoft.com/office/drawing/2014/main" id="{CB6C8A24-C7F7-483C-B347-EFA80560FB0E}"/>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18" name="Footer Placeholder 4">
            <a:extLst>
              <a:ext uri="{FF2B5EF4-FFF2-40B4-BE49-F238E27FC236}">
                <a16:creationId xmlns:a16="http://schemas.microsoft.com/office/drawing/2014/main" id="{0DAEC6C7-85EA-449B-8EE8-2D97BF53ED2F}"/>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3" name="Slide Number Placeholder 12">
            <a:extLst>
              <a:ext uri="{FF2B5EF4-FFF2-40B4-BE49-F238E27FC236}">
                <a16:creationId xmlns:a16="http://schemas.microsoft.com/office/drawing/2014/main" id="{283FD976-C7D4-4015-A9BA-91E02E673E77}"/>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at ">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nb-NO" dirty="0"/>
              <a:t>Trykk - &gt; Sett inn -&gt; Bilde for å endre eller sette inn bilde</a:t>
            </a:r>
            <a:endParaRPr lang="en-US" dirty="0"/>
          </a:p>
          <a:p>
            <a:endParaRPr lang="en-US"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nb-NO" noProof="0" dirty="0"/>
              <a:t>Sitat</a:t>
            </a:r>
          </a:p>
        </p:txBody>
      </p:sp>
      <p:sp>
        <p:nvSpPr>
          <p:cNvPr id="11" name="Text Placeholder 4" descr="Logo Universitetet i oslo">
            <a:extLst>
              <a:ext uri="{FF2B5EF4-FFF2-40B4-BE49-F238E27FC236}">
                <a16:creationId xmlns:a16="http://schemas.microsoft.com/office/drawing/2014/main" id="{85E9E616-9857-4793-9543-97601CFB29B9}"/>
              </a:ext>
            </a:extLst>
          </p:cNvPr>
          <p:cNvSpPr>
            <a:spLocks noGrp="1"/>
          </p:cNvSpPr>
          <p:nvPr>
            <p:ph type="body" sz="quarter" idx="15"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Addin_background</a:t>
            </a:r>
            <a:endParaRPr lang="nb-NO"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tekstboks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18" name="Content Placeholder 3">
            <a:extLst>
              <a:ext uri="{FF2B5EF4-FFF2-40B4-BE49-F238E27FC236}">
                <a16:creationId xmlns:a16="http://schemas.microsoft.com/office/drawing/2014/main" id="{387AD4FF-2A17-41D2-9989-72E3EE53EDB7}"/>
              </a:ext>
            </a:extLst>
          </p:cNvPr>
          <p:cNvSpPr>
            <a:spLocks noGrp="1"/>
          </p:cNvSpPr>
          <p:nvPr>
            <p:ph sz="half" idx="30"/>
          </p:nvPr>
        </p:nvSpPr>
        <p:spPr>
          <a:xfrm>
            <a:off x="380169" y="1704042"/>
            <a:ext cx="11431663"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6" name="Footer Placeholder 5">
            <a:extLst>
              <a:ext uri="{FF2B5EF4-FFF2-40B4-BE49-F238E27FC236}">
                <a16:creationId xmlns:a16="http://schemas.microsoft.com/office/drawing/2014/main" id="{E82207EF-1A49-4BEC-B35C-772E1E2EFECD}"/>
              </a:ext>
            </a:extLst>
          </p:cNvPr>
          <p:cNvSpPr>
            <a:spLocks noGrp="1"/>
          </p:cNvSpPr>
          <p:nvPr>
            <p:ph type="ftr" sz="quarter" idx="32"/>
          </p:nvPr>
        </p:nvSpPr>
        <p:spPr/>
        <p:txBody>
          <a:bodyPr/>
          <a:lstStyle/>
          <a:p>
            <a:endParaRPr lang="nb-NO" dirty="0"/>
          </a:p>
        </p:txBody>
      </p:sp>
      <p:sp>
        <p:nvSpPr>
          <p:cNvPr id="7" name="Slide Number Placeholder 6">
            <a:extLst>
              <a:ext uri="{FF2B5EF4-FFF2-40B4-BE49-F238E27FC236}">
                <a16:creationId xmlns:a16="http://schemas.microsoft.com/office/drawing/2014/main" id="{23134CF4-4951-4824-A36D-2B6BAEF472C0}"/>
              </a:ext>
            </a:extLst>
          </p:cNvPr>
          <p:cNvSpPr>
            <a:spLocks noGrp="1"/>
          </p:cNvSpPr>
          <p:nvPr>
            <p:ph type="sldNum" sz="quarter" idx="33"/>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829144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 tekstbokser med underoverskrif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5469089"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9" name="Content Placeholder 3">
            <a:extLst>
              <a:ext uri="{FF2B5EF4-FFF2-40B4-BE49-F238E27FC236}">
                <a16:creationId xmlns:a16="http://schemas.microsoft.com/office/drawing/2014/main" id="{E8C4F134-43A3-438E-88E2-D8FF0EDE7A13}"/>
              </a:ext>
            </a:extLst>
          </p:cNvPr>
          <p:cNvSpPr>
            <a:spLocks noGrp="1"/>
          </p:cNvSpPr>
          <p:nvPr>
            <p:ph sz="half" idx="29"/>
          </p:nvPr>
        </p:nvSpPr>
        <p:spPr>
          <a:xfrm>
            <a:off x="380170" y="1704042"/>
            <a:ext cx="5469088"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 name="Text Placeholder 2">
            <a:extLst>
              <a:ext uri="{FF2B5EF4-FFF2-40B4-BE49-F238E27FC236}">
                <a16:creationId xmlns:a16="http://schemas.microsoft.com/office/drawing/2014/main" id="{3B4003BB-F04C-4A8B-BC54-5FDD5D30356E}"/>
              </a:ext>
            </a:extLst>
          </p:cNvPr>
          <p:cNvSpPr>
            <a:spLocks noGrp="1"/>
          </p:cNvSpPr>
          <p:nvPr>
            <p:ph type="body" sz="quarter" idx="32"/>
          </p:nvPr>
        </p:nvSpPr>
        <p:spPr>
          <a:xfrm>
            <a:off x="6342741" y="1003335"/>
            <a:ext cx="5469089" cy="494749"/>
          </a:xfrm>
        </p:spPr>
        <p:txBody>
          <a:bodyPr/>
          <a:lstStyle>
            <a:lvl1pPr marL="0" indent="0">
              <a:buNone/>
              <a:defRPr lang="en-US" sz="1800" kern="1200" dirty="0">
                <a:solidFill>
                  <a:schemeClr val="tx1"/>
                </a:solidFill>
                <a:latin typeface="+mn-lt"/>
                <a:ea typeface="+mn-ea"/>
                <a:cs typeface="+mn-cs"/>
              </a:defRPr>
            </a:lvl1pPr>
          </a:lstStyle>
          <a:p>
            <a:pPr lvl="0"/>
            <a:r>
              <a:rPr lang="en-US"/>
              <a:t>Click to edit Master text styles</a:t>
            </a:r>
          </a:p>
        </p:txBody>
      </p:sp>
      <p:sp>
        <p:nvSpPr>
          <p:cNvPr id="7" name="Content Placeholder 3">
            <a:extLst>
              <a:ext uri="{FF2B5EF4-FFF2-40B4-BE49-F238E27FC236}">
                <a16:creationId xmlns:a16="http://schemas.microsoft.com/office/drawing/2014/main" id="{A0524D80-7434-47CB-8898-52900F44078A}"/>
              </a:ext>
            </a:extLst>
          </p:cNvPr>
          <p:cNvSpPr>
            <a:spLocks noGrp="1"/>
          </p:cNvSpPr>
          <p:nvPr>
            <p:ph sz="half" idx="31"/>
          </p:nvPr>
        </p:nvSpPr>
        <p:spPr>
          <a:xfrm>
            <a:off x="6342741" y="1704042"/>
            <a:ext cx="5469089" cy="4354851"/>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8" name="Footer Placeholder 7">
            <a:extLst>
              <a:ext uri="{FF2B5EF4-FFF2-40B4-BE49-F238E27FC236}">
                <a16:creationId xmlns:a16="http://schemas.microsoft.com/office/drawing/2014/main" id="{57AAA207-8E55-477B-AF05-92D6F597A5B7}"/>
              </a:ext>
            </a:extLst>
          </p:cNvPr>
          <p:cNvSpPr>
            <a:spLocks noGrp="1"/>
          </p:cNvSpPr>
          <p:nvPr>
            <p:ph type="ftr" sz="quarter" idx="34"/>
          </p:nvPr>
        </p:nvSpPr>
        <p:spPr/>
        <p:txBody>
          <a:bodyPr/>
          <a:lstStyle/>
          <a:p>
            <a:endParaRPr lang="nb-NO" dirty="0"/>
          </a:p>
        </p:txBody>
      </p:sp>
      <p:sp>
        <p:nvSpPr>
          <p:cNvPr id="10" name="Slide Number Placeholder 9">
            <a:extLst>
              <a:ext uri="{FF2B5EF4-FFF2-40B4-BE49-F238E27FC236}">
                <a16:creationId xmlns:a16="http://schemas.microsoft.com/office/drawing/2014/main" id="{FA7972B2-D533-401B-8556-469D52E0F4DD}"/>
              </a:ext>
            </a:extLst>
          </p:cNvPr>
          <p:cNvSpPr>
            <a:spLocks noGrp="1"/>
          </p:cNvSpPr>
          <p:nvPr>
            <p:ph type="sldNum" sz="quarter" idx="35"/>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120016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 høyre">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7659098" y="371518"/>
            <a:ext cx="4152735" cy="5325998"/>
          </a:xfrm>
          <a:noFill/>
        </p:spPr>
        <p:txBody>
          <a:bodyPr/>
          <a:lstStyle>
            <a:lvl1pPr>
              <a:buNone/>
              <a:defRPr/>
            </a:lvl1pPr>
          </a:lstStyle>
          <a:p>
            <a:r>
              <a:rPr lang="en-US"/>
              <a:t>Click icon to add picture</a:t>
            </a:r>
            <a:endParaRPr lang="en-US" dirty="0"/>
          </a:p>
        </p:txBody>
      </p:sp>
      <p:sp>
        <p:nvSpPr>
          <p:cNvPr id="18" name="Text Placeholder 12">
            <a:extLst>
              <a:ext uri="{FF2B5EF4-FFF2-40B4-BE49-F238E27FC236}">
                <a16:creationId xmlns:a16="http://schemas.microsoft.com/office/drawing/2014/main" id="{51192628-F328-404D-8EFE-7A0B924C2142}"/>
              </a:ext>
            </a:extLst>
          </p:cNvPr>
          <p:cNvSpPr>
            <a:spLocks noGrp="1"/>
          </p:cNvSpPr>
          <p:nvPr>
            <p:ph type="body" sz="quarter" idx="16" hasCustomPrompt="1"/>
          </p:nvPr>
        </p:nvSpPr>
        <p:spPr>
          <a:xfrm>
            <a:off x="7659097" y="5875993"/>
            <a:ext cx="4152735"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Title 1">
            <a:extLst>
              <a:ext uri="{FF2B5EF4-FFF2-40B4-BE49-F238E27FC236}">
                <a16:creationId xmlns:a16="http://schemas.microsoft.com/office/drawing/2014/main" id="{700DEDF7-A715-4410-ACF2-29795822FEFA}"/>
              </a:ext>
            </a:extLst>
          </p:cNvPr>
          <p:cNvSpPr>
            <a:spLocks noGrp="1"/>
          </p:cNvSpPr>
          <p:nvPr>
            <p:ph type="title"/>
          </p:nvPr>
        </p:nvSpPr>
        <p:spPr>
          <a:xfrm>
            <a:off x="380168" y="161944"/>
            <a:ext cx="5715831" cy="754068"/>
          </a:xfrm>
        </p:spPr>
        <p:txBody>
          <a:bodyPr/>
          <a:lstStyle>
            <a:lvl1pPr>
              <a:defRPr sz="3500"/>
            </a:lvl1pPr>
          </a:lstStyle>
          <a:p>
            <a:r>
              <a:rPr lang="en-US" noProof="0"/>
              <a:t>Click to edit Master title style</a:t>
            </a:r>
            <a:endParaRPr lang="nb-NO" noProof="0" dirty="0"/>
          </a:p>
        </p:txBody>
      </p:sp>
      <p:sp>
        <p:nvSpPr>
          <p:cNvPr id="9" name="Subtitle 2">
            <a:extLst>
              <a:ext uri="{FF2B5EF4-FFF2-40B4-BE49-F238E27FC236}">
                <a16:creationId xmlns:a16="http://schemas.microsoft.com/office/drawing/2014/main" id="{F0A05AF4-63D3-4127-BC34-6BD82C03AF3F}"/>
              </a:ext>
            </a:extLst>
          </p:cNvPr>
          <p:cNvSpPr>
            <a:spLocks noGrp="1"/>
          </p:cNvSpPr>
          <p:nvPr>
            <p:ph type="subTitle" idx="13"/>
          </p:nvPr>
        </p:nvSpPr>
        <p:spPr>
          <a:xfrm>
            <a:off x="380168" y="1003335"/>
            <a:ext cx="5715831"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80169" y="1704042"/>
            <a:ext cx="5715831" cy="4354559"/>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1" name="Footer Placeholder 4">
            <a:extLst>
              <a:ext uri="{FF2B5EF4-FFF2-40B4-BE49-F238E27FC236}">
                <a16:creationId xmlns:a16="http://schemas.microsoft.com/office/drawing/2014/main" id="{E9125386-EE30-45FB-BA78-8A032E308E2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94998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nho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F22D83-B5FE-4078-A904-43A00158938B}"/>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 name="Content Placeholder 1">
            <a:extLst>
              <a:ext uri="{FF2B5EF4-FFF2-40B4-BE49-F238E27FC236}">
                <a16:creationId xmlns:a16="http://schemas.microsoft.com/office/drawing/2014/main" id="{B44269EB-52A0-4947-98BF-6FDC43498788}"/>
              </a:ext>
            </a:extLst>
          </p:cNvPr>
          <p:cNvSpPr>
            <a:spLocks noGrp="1"/>
          </p:cNvSpPr>
          <p:nvPr>
            <p:ph sz="quarter" idx="28"/>
          </p:nvPr>
        </p:nvSpPr>
        <p:spPr>
          <a:xfrm>
            <a:off x="380168" y="1180008"/>
            <a:ext cx="11431664" cy="4720030"/>
          </a:xfrm>
          <a:prstGeom prst="rect">
            <a:avLst/>
          </a:prstGeom>
        </p:spPr>
        <p:txBody>
          <a:bodyPr lIns="0" tIns="0" rIns="0" bIns="0"/>
          <a:lstStyle>
            <a:lvl1pPr marL="125438" indent="-125438" algn="l">
              <a:lnSpc>
                <a:spcPct val="100000"/>
              </a:lnSpc>
              <a:spcBef>
                <a:spcPts val="1150"/>
              </a:spcBef>
              <a:spcAft>
                <a:spcPts val="0"/>
              </a:spcAft>
              <a:buClrTx/>
              <a:buFontTx/>
              <a:buNone/>
              <a:defRPr sz="1500" b="0" i="0" u="none" cap="none">
                <a:solidFill>
                  <a:srgbClr val="000000"/>
                </a:solidFill>
                <a:latin typeface="+mn-lt"/>
              </a:defRPr>
            </a:lvl1pPr>
          </a:lstStyle>
          <a:p>
            <a:pPr lvl="0"/>
            <a:r>
              <a:rPr lang="en-US"/>
              <a:t>Click to edit Master text styles</a:t>
            </a:r>
          </a:p>
        </p:txBody>
      </p:sp>
      <p:sp>
        <p:nvSpPr>
          <p:cNvPr id="7" name="Footer Placeholder 4">
            <a:extLst>
              <a:ext uri="{FF2B5EF4-FFF2-40B4-BE49-F238E27FC236}">
                <a16:creationId xmlns:a16="http://schemas.microsoft.com/office/drawing/2014/main" id="{677B9B8B-41DA-40B7-A3EE-81571DB48AF8}"/>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6701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e tekstbokser med ingres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DAFF44-670E-4F4C-85A7-C39E379A8959}"/>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14" name="Text Placeholder 21">
            <a:extLst>
              <a:ext uri="{FF2B5EF4-FFF2-40B4-BE49-F238E27FC236}">
                <a16:creationId xmlns:a16="http://schemas.microsoft.com/office/drawing/2014/main" id="{A53454CC-87E9-4EB8-A148-E8917C513AF2}"/>
              </a:ext>
            </a:extLst>
          </p:cNvPr>
          <p:cNvSpPr>
            <a:spLocks noGrp="1"/>
          </p:cNvSpPr>
          <p:nvPr>
            <p:ph type="body" sz="quarter" idx="28"/>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Text Placeholder 7">
            <a:extLst>
              <a:ext uri="{FF2B5EF4-FFF2-40B4-BE49-F238E27FC236}">
                <a16:creationId xmlns:a16="http://schemas.microsoft.com/office/drawing/2014/main" id="{D9B68EB7-26DD-44B0-B503-B133010AD6D9}"/>
              </a:ext>
            </a:extLst>
          </p:cNvPr>
          <p:cNvSpPr>
            <a:spLocks noGrp="1"/>
          </p:cNvSpPr>
          <p:nvPr>
            <p:ph type="body" sz="quarter" idx="29"/>
          </p:nvPr>
        </p:nvSpPr>
        <p:spPr>
          <a:xfrm>
            <a:off x="379851" y="1710199"/>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a:extLst>
              <a:ext uri="{FF2B5EF4-FFF2-40B4-BE49-F238E27FC236}">
                <a16:creationId xmlns:a16="http://schemas.microsoft.com/office/drawing/2014/main" id="{F24F2E76-C57A-43E9-AE90-9A5885C83A59}"/>
              </a:ext>
            </a:extLst>
          </p:cNvPr>
          <p:cNvSpPr>
            <a:spLocks noGrp="1"/>
          </p:cNvSpPr>
          <p:nvPr>
            <p:ph sz="quarter" idx="36"/>
          </p:nvPr>
        </p:nvSpPr>
        <p:spPr>
          <a:xfrm>
            <a:off x="377360" y="2793528"/>
            <a:ext cx="352431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a:extLst>
              <a:ext uri="{FF2B5EF4-FFF2-40B4-BE49-F238E27FC236}">
                <a16:creationId xmlns:a16="http://schemas.microsoft.com/office/drawing/2014/main" id="{04FE8AE5-898D-4838-B222-D9178BD54890}"/>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1" name="Text Placeholder 10">
            <a:extLst>
              <a:ext uri="{FF2B5EF4-FFF2-40B4-BE49-F238E27FC236}">
                <a16:creationId xmlns:a16="http://schemas.microsoft.com/office/drawing/2014/main" id="{23871769-9C00-4F59-9847-667CD9B433BA}"/>
              </a:ext>
            </a:extLst>
          </p:cNvPr>
          <p:cNvSpPr>
            <a:spLocks noGrp="1"/>
          </p:cNvSpPr>
          <p:nvPr>
            <p:ph type="body" sz="quarter" idx="32"/>
          </p:nvPr>
        </p:nvSpPr>
        <p:spPr>
          <a:xfrm>
            <a:off x="4333841" y="1720927"/>
            <a:ext cx="352431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2">
            <a:extLst>
              <a:ext uri="{FF2B5EF4-FFF2-40B4-BE49-F238E27FC236}">
                <a16:creationId xmlns:a16="http://schemas.microsoft.com/office/drawing/2014/main" id="{3FA1C9B2-210C-4D25-800A-903735EC531A}"/>
              </a:ext>
            </a:extLst>
          </p:cNvPr>
          <p:cNvSpPr>
            <a:spLocks noGrp="1"/>
          </p:cNvSpPr>
          <p:nvPr>
            <p:ph sz="quarter" idx="35"/>
          </p:nvPr>
        </p:nvSpPr>
        <p:spPr>
          <a:xfrm>
            <a:off x="4333839" y="2793528"/>
            <a:ext cx="3524320"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a:extLst>
              <a:ext uri="{FF2B5EF4-FFF2-40B4-BE49-F238E27FC236}">
                <a16:creationId xmlns:a16="http://schemas.microsoft.com/office/drawing/2014/main" id="{734C1ED4-971E-4006-9901-E3C5A2D1ADFA}"/>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17F28ED8-40A8-43F5-9C35-FA0A7A4B7B0A}"/>
              </a:ext>
            </a:extLst>
          </p:cNvPr>
          <p:cNvSpPr>
            <a:spLocks noGrp="1"/>
          </p:cNvSpPr>
          <p:nvPr>
            <p:ph type="body" sz="quarter" idx="33"/>
          </p:nvPr>
        </p:nvSpPr>
        <p:spPr>
          <a:xfrm>
            <a:off x="8287513" y="1710199"/>
            <a:ext cx="3524639"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4">
            <a:extLst>
              <a:ext uri="{FF2B5EF4-FFF2-40B4-BE49-F238E27FC236}">
                <a16:creationId xmlns:a16="http://schemas.microsoft.com/office/drawing/2014/main" id="{920B93BE-FC97-4838-B295-13DE19DE7FB1}"/>
              </a:ext>
            </a:extLst>
          </p:cNvPr>
          <p:cNvSpPr>
            <a:spLocks noGrp="1"/>
          </p:cNvSpPr>
          <p:nvPr>
            <p:ph sz="quarter" idx="37"/>
          </p:nvPr>
        </p:nvSpPr>
        <p:spPr>
          <a:xfrm>
            <a:off x="8284385" y="2793528"/>
            <a:ext cx="3524639" cy="287543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24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2400" b="0" i="0" u="none" cap="none">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3EB74F5A-3F59-4167-9DC8-330443F3557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347071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UiO Farge/Innhold">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80CF6147-1B60-436B-ABD0-E426D3DDF3EE}"/>
              </a:ext>
            </a:extLst>
          </p:cNvPr>
          <p:cNvSpPr>
            <a:spLocks noGrp="1"/>
          </p:cNvSpPr>
          <p:nvPr>
            <p:ph type="body" sz="quarter" idx="18" hasCustomPrompt="1"/>
          </p:nvPr>
        </p:nvSpPr>
        <p:spPr>
          <a:xfrm>
            <a:off x="6214641" y="0"/>
            <a:ext cx="5973955"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0" name="Text Placeholder 6" descr="Logo Universitetet i oslo">
            <a:extLst>
              <a:ext uri="{FF2B5EF4-FFF2-40B4-BE49-F238E27FC236}">
                <a16:creationId xmlns:a16="http://schemas.microsoft.com/office/drawing/2014/main" id="{36E824D8-5207-4DF5-BD9E-C1307AD980A6}"/>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2" name="Title 1">
            <a:extLst>
              <a:ext uri="{FF2B5EF4-FFF2-40B4-BE49-F238E27FC236}">
                <a16:creationId xmlns:a16="http://schemas.microsoft.com/office/drawing/2014/main" id="{A069DA1E-EAF3-4579-9C13-A3B45E22F683}"/>
              </a:ext>
            </a:extLst>
          </p:cNvPr>
          <p:cNvSpPr>
            <a:spLocks noGrp="1"/>
          </p:cNvSpPr>
          <p:nvPr>
            <p:ph type="title"/>
          </p:nvPr>
        </p:nvSpPr>
        <p:spPr>
          <a:xfrm>
            <a:off x="379038" y="3375167"/>
            <a:ext cx="5716962" cy="1547605"/>
          </a:xfrm>
        </p:spPr>
        <p:txBody>
          <a:bodyPr/>
          <a:lstStyle>
            <a:lvl1pPr>
              <a:lnSpc>
                <a:spcPct val="100000"/>
              </a:lnSpc>
              <a:defRPr sz="4500"/>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502EFC6A-E5AE-4CDD-893A-8151185CCF90}"/>
              </a:ext>
            </a:extLst>
          </p:cNvPr>
          <p:cNvSpPr>
            <a:spLocks noGrp="1"/>
          </p:cNvSpPr>
          <p:nvPr>
            <p:ph type="subTitle" idx="1" hasCustomPrompt="1"/>
          </p:nvPr>
        </p:nvSpPr>
        <p:spPr>
          <a:xfrm>
            <a:off x="383800" y="5199013"/>
            <a:ext cx="5716962" cy="258079"/>
          </a:xfrm>
        </p:spPr>
        <p:txBody>
          <a:bodyPr/>
          <a:lstStyle>
            <a:lvl1pPr marL="0" indent="0" algn="l">
              <a:spcBef>
                <a:spcPts val="0"/>
              </a:spcBef>
              <a:buNone/>
              <a:defRPr sz="175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2" name="Text Placeholder 8">
            <a:extLst>
              <a:ext uri="{FF2B5EF4-FFF2-40B4-BE49-F238E27FC236}">
                <a16:creationId xmlns:a16="http://schemas.microsoft.com/office/drawing/2014/main" id="{38E5FEA3-8D79-4D56-9664-2703F65E1EC0}"/>
              </a:ext>
            </a:extLst>
          </p:cNvPr>
          <p:cNvSpPr>
            <a:spLocks noGrp="1"/>
          </p:cNvSpPr>
          <p:nvPr>
            <p:ph type="body" sz="quarter" idx="15" hasCustomPrompt="1"/>
          </p:nvPr>
        </p:nvSpPr>
        <p:spPr>
          <a:xfrm>
            <a:off x="383800" y="5456305"/>
            <a:ext cx="5716962" cy="226283"/>
          </a:xfrm>
        </p:spPr>
        <p:txBody>
          <a:bodyPr/>
          <a:lstStyle>
            <a:lvl1pPr marL="0" indent="0">
              <a:buNone/>
              <a:defRPr sz="1750"/>
            </a:lvl1pPr>
          </a:lstStyle>
          <a:p>
            <a:pPr lvl="0"/>
            <a:r>
              <a:rPr lang="nb-NO" dirty="0"/>
              <a:t>Tittel</a:t>
            </a:r>
            <a:endParaRPr lang="en-US" dirty="0"/>
          </a:p>
        </p:txBody>
      </p:sp>
      <p:sp>
        <p:nvSpPr>
          <p:cNvPr id="23" name="Text Placeholder 8">
            <a:extLst>
              <a:ext uri="{FF2B5EF4-FFF2-40B4-BE49-F238E27FC236}">
                <a16:creationId xmlns:a16="http://schemas.microsoft.com/office/drawing/2014/main" id="{74BFEE26-19F8-420D-B230-46123EBE4C12}"/>
              </a:ext>
            </a:extLst>
          </p:cNvPr>
          <p:cNvSpPr>
            <a:spLocks noGrp="1"/>
          </p:cNvSpPr>
          <p:nvPr>
            <p:ph type="body" sz="quarter" idx="16" hasCustomPrompt="1"/>
          </p:nvPr>
        </p:nvSpPr>
        <p:spPr>
          <a:xfrm>
            <a:off x="383800" y="5723036"/>
            <a:ext cx="5716962" cy="226283"/>
          </a:xfrm>
        </p:spPr>
        <p:txBody>
          <a:bodyPr/>
          <a:lstStyle>
            <a:lvl1pPr marL="0" indent="0">
              <a:buNone/>
              <a:defRPr sz="1750"/>
            </a:lvl1pPr>
          </a:lstStyle>
          <a:p>
            <a:pPr lvl="0"/>
            <a:r>
              <a:rPr lang="nb-NO" dirty="0"/>
              <a:t>Enhet</a:t>
            </a:r>
            <a:endParaRPr lang="en-US" dirty="0"/>
          </a:p>
        </p:txBody>
      </p:sp>
      <p:sp>
        <p:nvSpPr>
          <p:cNvPr id="21" name="Date Placeholder 3">
            <a:extLst>
              <a:ext uri="{FF2B5EF4-FFF2-40B4-BE49-F238E27FC236}">
                <a16:creationId xmlns:a16="http://schemas.microsoft.com/office/drawing/2014/main" id="{F7CD78E4-773D-43A0-AF45-F06FF64BD1C9}"/>
              </a:ext>
            </a:extLst>
          </p:cNvPr>
          <p:cNvSpPr>
            <a:spLocks noGrp="1"/>
          </p:cNvSpPr>
          <p:nvPr>
            <p:ph type="dt" sz="half" idx="10"/>
          </p:nvPr>
        </p:nvSpPr>
        <p:spPr>
          <a:xfrm>
            <a:off x="379038" y="6216634"/>
            <a:ext cx="5716962" cy="365125"/>
          </a:xfrm>
        </p:spPr>
        <p:txBody>
          <a:bodyPr lIns="0" tIns="0" rIns="0" bIns="0"/>
          <a:lstStyle>
            <a:lvl1pPr>
              <a:defRPr sz="1750">
                <a:solidFill>
                  <a:schemeClr val="tx1"/>
                </a:solidFill>
              </a:defRPr>
            </a:lvl1pPr>
          </a:lstStyle>
          <a:p>
            <a:endParaRPr lang="en-US" dirty="0"/>
          </a:p>
        </p:txBody>
      </p:sp>
      <p:sp>
        <p:nvSpPr>
          <p:cNvPr id="35" name="Text Placeholder 4" descr="UiO segl">
            <a:extLst>
              <a:ext uri="{FF2B5EF4-FFF2-40B4-BE49-F238E27FC236}">
                <a16:creationId xmlns:a16="http://schemas.microsoft.com/office/drawing/2014/main" id="{F9A19FD8-51AB-4838-9B3F-0C4ED0CDF7B7}"/>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26" name="addin_colorlist" hidden="1">
            <a:extLst>
              <a:ext uri="{FF2B5EF4-FFF2-40B4-BE49-F238E27FC236}">
                <a16:creationId xmlns:a16="http://schemas.microsoft.com/office/drawing/2014/main" id="{9C89DC5C-C295-4993-8094-F0B8D6618A6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27" name="addin_colorbox" hidden="1">
            <a:extLst>
              <a:ext uri="{FF2B5EF4-FFF2-40B4-BE49-F238E27FC236}">
                <a16:creationId xmlns:a16="http://schemas.microsoft.com/office/drawing/2014/main" id="{2CC73354-08EE-44A2-AB48-A462E1508E46}"/>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8" name="addin_title" hidden="1">
            <a:extLst>
              <a:ext uri="{FF2B5EF4-FFF2-40B4-BE49-F238E27FC236}">
                <a16:creationId xmlns:a16="http://schemas.microsoft.com/office/drawing/2014/main" id="{26C6DF9C-269B-4A64-898A-65E2DB4E1958}"/>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9" name="addin_text" hidden="1">
            <a:extLst>
              <a:ext uri="{FF2B5EF4-FFF2-40B4-BE49-F238E27FC236}">
                <a16:creationId xmlns:a16="http://schemas.microsoft.com/office/drawing/2014/main" id="{DEF32610-8099-45EC-A831-EA132BB98DE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30" name="addin_image" hidden="1">
            <a:extLst>
              <a:ext uri="{FF2B5EF4-FFF2-40B4-BE49-F238E27FC236}">
                <a16:creationId xmlns:a16="http://schemas.microsoft.com/office/drawing/2014/main" id="{FCBF301A-51A4-47F6-A13E-EA0C05B5707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1" name="addin_grouplist" hidden="1">
            <a:extLst>
              <a:ext uri="{FF2B5EF4-FFF2-40B4-BE49-F238E27FC236}">
                <a16:creationId xmlns:a16="http://schemas.microsoft.com/office/drawing/2014/main" id="{31339D77-A008-41C5-8746-5E52634CF5F3}"/>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32" name="addin_logo" hidden="1">
            <a:extLst>
              <a:ext uri="{FF2B5EF4-FFF2-40B4-BE49-F238E27FC236}">
                <a16:creationId xmlns:a16="http://schemas.microsoft.com/office/drawing/2014/main" id="{826D203C-01F5-46E6-8CA5-6E8C2BD4380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33" name="logo_hvit" descr="UiO Segl" hidden="1">
            <a:extLst>
              <a:ext uri="{FF2B5EF4-FFF2-40B4-BE49-F238E27FC236}">
                <a16:creationId xmlns:a16="http://schemas.microsoft.com/office/drawing/2014/main" id="{D427F631-71AD-40A0-9DBF-5B89C6D6AF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34" name="logo_sort" descr="UiO Segl" hidden="1">
            <a:extLst>
              <a:ext uri="{FF2B5EF4-FFF2-40B4-BE49-F238E27FC236}">
                <a16:creationId xmlns:a16="http://schemas.microsoft.com/office/drawing/2014/main" id="{79A0A5BE-15A5-45D3-AAD4-DA46706180E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510009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e bilder topp">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94FAB1-D6B5-4A8A-91E4-BEB7326ADFA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37" name="Picture Placeholder 4">
            <a:extLst>
              <a:ext uri="{FF2B5EF4-FFF2-40B4-BE49-F238E27FC236}">
                <a16:creationId xmlns:a16="http://schemas.microsoft.com/office/drawing/2014/main" id="{8DB62B9B-DA6F-4B28-8109-CB17B37FC575}"/>
              </a:ext>
            </a:extLst>
          </p:cNvPr>
          <p:cNvSpPr>
            <a:spLocks noGrp="1"/>
          </p:cNvSpPr>
          <p:nvPr>
            <p:ph type="pic" sz="quarter" idx="30"/>
          </p:nvPr>
        </p:nvSpPr>
        <p:spPr>
          <a:xfrm>
            <a:off x="380168" y="1002716"/>
            <a:ext cx="3558980" cy="1523583"/>
          </a:xfrm>
          <a:noFill/>
        </p:spPr>
        <p:txBody>
          <a:bodyPr/>
          <a:lstStyle>
            <a:lvl1pPr>
              <a:buNone/>
              <a:defRPr/>
            </a:lvl1pPr>
          </a:lstStyle>
          <a:p>
            <a:r>
              <a:rPr lang="en-US"/>
              <a:t>Click icon to add picture</a:t>
            </a:r>
            <a:endParaRPr lang="en-US" dirty="0"/>
          </a:p>
        </p:txBody>
      </p:sp>
      <p:sp>
        <p:nvSpPr>
          <p:cNvPr id="35" name="Text Placeholder 21">
            <a:extLst>
              <a:ext uri="{FF2B5EF4-FFF2-40B4-BE49-F238E27FC236}">
                <a16:creationId xmlns:a16="http://schemas.microsoft.com/office/drawing/2014/main" id="{D77A5E11-842C-4FB6-815C-DFB3ABB62700}"/>
              </a:ext>
            </a:extLst>
          </p:cNvPr>
          <p:cNvSpPr>
            <a:spLocks noGrp="1"/>
          </p:cNvSpPr>
          <p:nvPr>
            <p:ph type="body" sz="quarter" idx="28"/>
          </p:nvPr>
        </p:nvSpPr>
        <p:spPr>
          <a:xfrm>
            <a:off x="381050" y="2604949"/>
            <a:ext cx="3558098"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6" name="Content Placeholder 3">
            <a:extLst>
              <a:ext uri="{FF2B5EF4-FFF2-40B4-BE49-F238E27FC236}">
                <a16:creationId xmlns:a16="http://schemas.microsoft.com/office/drawing/2014/main" id="{608D3BA1-A495-4A81-AEDF-108083B425F7}"/>
              </a:ext>
            </a:extLst>
          </p:cNvPr>
          <p:cNvSpPr>
            <a:spLocks noGrp="1"/>
          </p:cNvSpPr>
          <p:nvPr>
            <p:ph sz="half" idx="29"/>
          </p:nvPr>
        </p:nvSpPr>
        <p:spPr>
          <a:xfrm>
            <a:off x="380168"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34" name="Picture Placeholder 4">
            <a:extLst>
              <a:ext uri="{FF2B5EF4-FFF2-40B4-BE49-F238E27FC236}">
                <a16:creationId xmlns:a16="http://schemas.microsoft.com/office/drawing/2014/main" id="{8DBA5C73-7C13-4B90-AB3C-33800055D04C}"/>
              </a:ext>
            </a:extLst>
          </p:cNvPr>
          <p:cNvSpPr>
            <a:spLocks noGrp="1"/>
          </p:cNvSpPr>
          <p:nvPr>
            <p:ph type="pic" sz="quarter" idx="27"/>
          </p:nvPr>
        </p:nvSpPr>
        <p:spPr>
          <a:xfrm>
            <a:off x="4319317" y="1002716"/>
            <a:ext cx="3556173" cy="1523583"/>
          </a:xfrm>
          <a:noFill/>
        </p:spPr>
        <p:txBody>
          <a:bodyPr/>
          <a:lstStyle>
            <a:lvl1pPr>
              <a:buNone/>
              <a:defRPr/>
            </a:lvl1pPr>
          </a:lstStyle>
          <a:p>
            <a:r>
              <a:rPr lang="en-US"/>
              <a:t>Click icon to add picture</a:t>
            </a:r>
            <a:endParaRPr lang="en-US" dirty="0"/>
          </a:p>
        </p:txBody>
      </p:sp>
      <p:sp>
        <p:nvSpPr>
          <p:cNvPr id="32" name="Text Placeholder 21">
            <a:extLst>
              <a:ext uri="{FF2B5EF4-FFF2-40B4-BE49-F238E27FC236}">
                <a16:creationId xmlns:a16="http://schemas.microsoft.com/office/drawing/2014/main" id="{A5F10688-3BD3-4100-93E4-DF84C9CFDBE2}"/>
              </a:ext>
            </a:extLst>
          </p:cNvPr>
          <p:cNvSpPr>
            <a:spLocks noGrp="1"/>
          </p:cNvSpPr>
          <p:nvPr>
            <p:ph type="body" sz="quarter" idx="25"/>
          </p:nvPr>
        </p:nvSpPr>
        <p:spPr>
          <a:xfrm>
            <a:off x="4322127"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33" name="Content Placeholder 3">
            <a:extLst>
              <a:ext uri="{FF2B5EF4-FFF2-40B4-BE49-F238E27FC236}">
                <a16:creationId xmlns:a16="http://schemas.microsoft.com/office/drawing/2014/main" id="{3F640CBC-9652-48BE-BF08-FD238D950C8A}"/>
              </a:ext>
            </a:extLst>
          </p:cNvPr>
          <p:cNvSpPr>
            <a:spLocks noGrp="1"/>
          </p:cNvSpPr>
          <p:nvPr>
            <p:ph sz="half" idx="26"/>
          </p:nvPr>
        </p:nvSpPr>
        <p:spPr>
          <a:xfrm>
            <a:off x="4316509"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4" name="Picture Placeholder 4">
            <a:extLst>
              <a:ext uri="{FF2B5EF4-FFF2-40B4-BE49-F238E27FC236}">
                <a16:creationId xmlns:a16="http://schemas.microsoft.com/office/drawing/2014/main" id="{A93925D5-5699-4BE0-AEE8-00634046ACBA}"/>
              </a:ext>
            </a:extLst>
          </p:cNvPr>
          <p:cNvSpPr>
            <a:spLocks noGrp="1"/>
          </p:cNvSpPr>
          <p:nvPr>
            <p:ph type="pic" sz="quarter" idx="24"/>
          </p:nvPr>
        </p:nvSpPr>
        <p:spPr>
          <a:xfrm>
            <a:off x="8255658" y="1002716"/>
            <a:ext cx="3556173" cy="1523583"/>
          </a:xfrm>
          <a:noFill/>
        </p:spPr>
        <p:txBody>
          <a:bodyPr/>
          <a:lstStyle>
            <a:lvl1pPr>
              <a:buNone/>
              <a:defRPr/>
            </a:lvl1pPr>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58468" y="2604949"/>
            <a:ext cx="3553363"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8252851" y="3302287"/>
            <a:ext cx="3612984" cy="2366672"/>
          </a:xfrm>
        </p:spPr>
        <p:txBody>
          <a:bodyPr/>
          <a:lstStyle>
            <a:lvl1pPr>
              <a:defRPr sz="2400"/>
            </a:lvl1pPr>
            <a:lvl2pPr>
              <a:defRPr sz="2400"/>
            </a:lvl2pPr>
            <a:lvl3pPr>
              <a:defRPr sz="2400"/>
            </a:lvl3pPr>
            <a:lvl4pPr>
              <a:defRPr sz="2400"/>
            </a:lvl4pPr>
            <a:lvl5pPr>
              <a:defRPr sz="2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536D8A58-B677-4BBF-8564-3532CB713FA1}"/>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8184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tekstbokser">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C04064-582F-4194-A0D4-8D33390FD5CC}"/>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47" name="Subtitle 2">
            <a:extLst>
              <a:ext uri="{FF2B5EF4-FFF2-40B4-BE49-F238E27FC236}">
                <a16:creationId xmlns:a16="http://schemas.microsoft.com/office/drawing/2014/main" id="{A3A431AF-BD4A-47F9-9ACD-109F83F14269}"/>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46" name="Text Placeholder 21">
            <a:extLst>
              <a:ext uri="{FF2B5EF4-FFF2-40B4-BE49-F238E27FC236}">
                <a16:creationId xmlns:a16="http://schemas.microsoft.com/office/drawing/2014/main" id="{B72D2E40-18A8-4D11-A79B-F130A143E05C}"/>
              </a:ext>
            </a:extLst>
          </p:cNvPr>
          <p:cNvSpPr>
            <a:spLocks noGrp="1"/>
          </p:cNvSpPr>
          <p:nvPr>
            <p:ph type="body" sz="quarter" idx="30"/>
          </p:nvPr>
        </p:nvSpPr>
        <p:spPr>
          <a:xfrm>
            <a:off x="38016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5" name="Content Placeholder 3">
            <a:extLst>
              <a:ext uri="{FF2B5EF4-FFF2-40B4-BE49-F238E27FC236}">
                <a16:creationId xmlns:a16="http://schemas.microsoft.com/office/drawing/2014/main" id="{FBF46E5C-C7CD-4024-B778-D17BB07C10CB}"/>
              </a:ext>
            </a:extLst>
          </p:cNvPr>
          <p:cNvSpPr>
            <a:spLocks noGrp="1"/>
          </p:cNvSpPr>
          <p:nvPr>
            <p:ph sz="half" idx="29"/>
          </p:nvPr>
        </p:nvSpPr>
        <p:spPr>
          <a:xfrm>
            <a:off x="380168"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4" name="Text Placeholder 21">
            <a:extLst>
              <a:ext uri="{FF2B5EF4-FFF2-40B4-BE49-F238E27FC236}">
                <a16:creationId xmlns:a16="http://schemas.microsoft.com/office/drawing/2014/main" id="{3E2AF5D0-334B-4117-BADC-AC9D08C21C55}"/>
              </a:ext>
            </a:extLst>
          </p:cNvPr>
          <p:cNvSpPr>
            <a:spLocks noGrp="1"/>
          </p:cNvSpPr>
          <p:nvPr>
            <p:ph type="body" sz="quarter" idx="28"/>
          </p:nvPr>
        </p:nvSpPr>
        <p:spPr>
          <a:xfrm>
            <a:off x="3303806"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3" name="Content Placeholder 3">
            <a:extLst>
              <a:ext uri="{FF2B5EF4-FFF2-40B4-BE49-F238E27FC236}">
                <a16:creationId xmlns:a16="http://schemas.microsoft.com/office/drawing/2014/main" id="{542EDCC5-87FC-4341-AA76-9AE955848C54}"/>
              </a:ext>
            </a:extLst>
          </p:cNvPr>
          <p:cNvSpPr>
            <a:spLocks noGrp="1"/>
          </p:cNvSpPr>
          <p:nvPr>
            <p:ph sz="half" idx="27"/>
          </p:nvPr>
        </p:nvSpPr>
        <p:spPr>
          <a:xfrm>
            <a:off x="3303806" y="2307943"/>
            <a:ext cx="2703713" cy="3361015"/>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42" name="Text Placeholder 21">
            <a:extLst>
              <a:ext uri="{FF2B5EF4-FFF2-40B4-BE49-F238E27FC236}">
                <a16:creationId xmlns:a16="http://schemas.microsoft.com/office/drawing/2014/main" id="{B6D298D6-0193-4F36-B987-5B03BFD64A79}"/>
              </a:ext>
            </a:extLst>
          </p:cNvPr>
          <p:cNvSpPr>
            <a:spLocks noGrp="1"/>
          </p:cNvSpPr>
          <p:nvPr>
            <p:ph type="body" sz="quarter" idx="26"/>
          </p:nvPr>
        </p:nvSpPr>
        <p:spPr>
          <a:xfrm>
            <a:off x="6205962"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41" name="Content Placeholder 3">
            <a:extLst>
              <a:ext uri="{FF2B5EF4-FFF2-40B4-BE49-F238E27FC236}">
                <a16:creationId xmlns:a16="http://schemas.microsoft.com/office/drawing/2014/main" id="{E25FBBCD-FAB3-496C-9023-BEA9649A7EA4}"/>
              </a:ext>
            </a:extLst>
          </p:cNvPr>
          <p:cNvSpPr>
            <a:spLocks noGrp="1"/>
          </p:cNvSpPr>
          <p:nvPr>
            <p:ph sz="half" idx="25"/>
          </p:nvPr>
        </p:nvSpPr>
        <p:spPr>
          <a:xfrm>
            <a:off x="6205962" y="2307944"/>
            <a:ext cx="2703713" cy="336101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Text Placeholder 21">
            <a:extLst>
              <a:ext uri="{FF2B5EF4-FFF2-40B4-BE49-F238E27FC236}">
                <a16:creationId xmlns:a16="http://schemas.microsoft.com/office/drawing/2014/main" id="{84EBD52D-9372-4482-9683-865699B9658F}"/>
              </a:ext>
            </a:extLst>
          </p:cNvPr>
          <p:cNvSpPr>
            <a:spLocks noGrp="1"/>
          </p:cNvSpPr>
          <p:nvPr>
            <p:ph type="body" sz="quarter" idx="24"/>
          </p:nvPr>
        </p:nvSpPr>
        <p:spPr>
          <a:xfrm>
            <a:off x="9108118" y="1570739"/>
            <a:ext cx="2703713" cy="494749"/>
          </a:xfrm>
        </p:spPr>
        <p:txBody>
          <a:bodyPr anchor="ctr"/>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108118" y="2307943"/>
            <a:ext cx="2703713" cy="3361013"/>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6" name="Footer Placeholder 4">
            <a:extLst>
              <a:ext uri="{FF2B5EF4-FFF2-40B4-BE49-F238E27FC236}">
                <a16:creationId xmlns:a16="http://schemas.microsoft.com/office/drawing/2014/main" id="{AE5EE307-16A7-4BB4-826C-FE03F2BC5A6B}"/>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58911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bilder topp">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856006-F837-40CC-A206-116358E5158A}"/>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1" name="Picture Placeholder 4">
            <a:extLst>
              <a:ext uri="{FF2B5EF4-FFF2-40B4-BE49-F238E27FC236}">
                <a16:creationId xmlns:a16="http://schemas.microsoft.com/office/drawing/2014/main" id="{DC80BDF2-BFAE-4432-9B71-EC93BBDB2643}"/>
              </a:ext>
            </a:extLst>
          </p:cNvPr>
          <p:cNvSpPr>
            <a:spLocks noGrp="1"/>
          </p:cNvSpPr>
          <p:nvPr>
            <p:ph type="pic" sz="quarter" idx="23"/>
          </p:nvPr>
        </p:nvSpPr>
        <p:spPr>
          <a:xfrm>
            <a:off x="380167" y="1002716"/>
            <a:ext cx="2716859" cy="1523583"/>
          </a:xfrm>
          <a:noFill/>
        </p:spPr>
        <p:txBody>
          <a:bodyPr/>
          <a:lstStyle>
            <a:lvl1pPr>
              <a:buNone/>
              <a:defRPr/>
            </a:lvl1pPr>
          </a:lstStyle>
          <a:p>
            <a:r>
              <a:rPr lang="en-US"/>
              <a:t>Click icon to add picture</a:t>
            </a:r>
            <a:endParaRPr lang="en-US" dirty="0"/>
          </a:p>
        </p:txBody>
      </p:sp>
      <p:sp>
        <p:nvSpPr>
          <p:cNvPr id="16" name="Subtitle 2">
            <a:extLst>
              <a:ext uri="{FF2B5EF4-FFF2-40B4-BE49-F238E27FC236}">
                <a16:creationId xmlns:a16="http://schemas.microsoft.com/office/drawing/2014/main" id="{11FE7522-682F-43A2-922B-D0B51A4624B9}"/>
              </a:ext>
            </a:extLst>
          </p:cNvPr>
          <p:cNvSpPr>
            <a:spLocks noGrp="1"/>
          </p:cNvSpPr>
          <p:nvPr>
            <p:ph type="subTitle" idx="13"/>
          </p:nvPr>
        </p:nvSpPr>
        <p:spPr>
          <a:xfrm>
            <a:off x="380168" y="2604949"/>
            <a:ext cx="2716858" cy="494749"/>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30" name="Content Placeholder 3">
            <a:extLst>
              <a:ext uri="{FF2B5EF4-FFF2-40B4-BE49-F238E27FC236}">
                <a16:creationId xmlns:a16="http://schemas.microsoft.com/office/drawing/2014/main" id="{480D74DD-4A50-49DD-9306-A23A22079643}"/>
              </a:ext>
            </a:extLst>
          </p:cNvPr>
          <p:cNvSpPr>
            <a:spLocks noGrp="1"/>
          </p:cNvSpPr>
          <p:nvPr>
            <p:ph sz="half" idx="30"/>
          </p:nvPr>
        </p:nvSpPr>
        <p:spPr>
          <a:xfrm>
            <a:off x="380167" y="3292760"/>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icture Placeholder 4">
            <a:extLst>
              <a:ext uri="{FF2B5EF4-FFF2-40B4-BE49-F238E27FC236}">
                <a16:creationId xmlns:a16="http://schemas.microsoft.com/office/drawing/2014/main" id="{E388075E-3AFC-4298-92EB-455858EE4D00}"/>
              </a:ext>
            </a:extLst>
          </p:cNvPr>
          <p:cNvSpPr>
            <a:spLocks noGrp="1"/>
          </p:cNvSpPr>
          <p:nvPr>
            <p:ph type="pic" sz="quarter" idx="22"/>
          </p:nvPr>
        </p:nvSpPr>
        <p:spPr>
          <a:xfrm>
            <a:off x="3286577" y="1002716"/>
            <a:ext cx="2716859" cy="1523583"/>
          </a:xfrm>
          <a:noFill/>
        </p:spPr>
        <p:txBody>
          <a:bodyPr/>
          <a:lstStyle>
            <a:lvl1pPr>
              <a:buNone/>
              <a:defRPr/>
            </a:lvl1pPr>
          </a:lstStyle>
          <a:p>
            <a:r>
              <a:rPr lang="en-US"/>
              <a:t>Click icon to add picture</a:t>
            </a:r>
            <a:endParaRPr lang="en-US" dirty="0"/>
          </a:p>
        </p:txBody>
      </p:sp>
      <p:sp>
        <p:nvSpPr>
          <p:cNvPr id="22" name="Text Placeholder 21">
            <a:extLst>
              <a:ext uri="{FF2B5EF4-FFF2-40B4-BE49-F238E27FC236}">
                <a16:creationId xmlns:a16="http://schemas.microsoft.com/office/drawing/2014/main" id="{C5EE1A38-0897-4573-99F1-2AAFFB9267F8}"/>
              </a:ext>
            </a:extLst>
          </p:cNvPr>
          <p:cNvSpPr>
            <a:spLocks noGrp="1"/>
          </p:cNvSpPr>
          <p:nvPr>
            <p:ph type="body" sz="quarter" idx="17"/>
          </p:nvPr>
        </p:nvSpPr>
        <p:spPr>
          <a:xfrm>
            <a:off x="328657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9" name="Content Placeholder 3">
            <a:extLst>
              <a:ext uri="{FF2B5EF4-FFF2-40B4-BE49-F238E27FC236}">
                <a16:creationId xmlns:a16="http://schemas.microsoft.com/office/drawing/2014/main" id="{71E44F0B-F496-4E85-AC77-361685F3DAE7}"/>
              </a:ext>
            </a:extLst>
          </p:cNvPr>
          <p:cNvSpPr>
            <a:spLocks noGrp="1"/>
          </p:cNvSpPr>
          <p:nvPr>
            <p:ph sz="half" idx="29"/>
          </p:nvPr>
        </p:nvSpPr>
        <p:spPr>
          <a:xfrm>
            <a:off x="328657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5" name="Picture Placeholder 4">
            <a:extLst>
              <a:ext uri="{FF2B5EF4-FFF2-40B4-BE49-F238E27FC236}">
                <a16:creationId xmlns:a16="http://schemas.microsoft.com/office/drawing/2014/main" id="{3D1BDEE6-8393-45A2-903D-6459074B303C}"/>
              </a:ext>
            </a:extLst>
          </p:cNvPr>
          <p:cNvSpPr>
            <a:spLocks noGrp="1"/>
          </p:cNvSpPr>
          <p:nvPr>
            <p:ph type="pic" sz="quarter" idx="25"/>
          </p:nvPr>
        </p:nvSpPr>
        <p:spPr>
          <a:xfrm>
            <a:off x="6192988" y="1002716"/>
            <a:ext cx="2716859" cy="1523583"/>
          </a:xfrm>
          <a:noFill/>
        </p:spPr>
        <p:txBody>
          <a:bodyPr/>
          <a:lstStyle>
            <a:lvl1pPr>
              <a:buNone/>
              <a:defRPr/>
            </a:lvl1pPr>
          </a:lstStyle>
          <a:p>
            <a:r>
              <a:rPr lang="en-US"/>
              <a:t>Click icon to add picture</a:t>
            </a:r>
            <a:endParaRPr lang="en-US" dirty="0"/>
          </a:p>
        </p:txBody>
      </p:sp>
      <p:sp>
        <p:nvSpPr>
          <p:cNvPr id="20" name="Text Placeholder 21">
            <a:extLst>
              <a:ext uri="{FF2B5EF4-FFF2-40B4-BE49-F238E27FC236}">
                <a16:creationId xmlns:a16="http://schemas.microsoft.com/office/drawing/2014/main" id="{2D7B525A-A39D-4409-889F-3E50319F94F3}"/>
              </a:ext>
            </a:extLst>
          </p:cNvPr>
          <p:cNvSpPr>
            <a:spLocks noGrp="1"/>
          </p:cNvSpPr>
          <p:nvPr>
            <p:ph type="body" sz="quarter" idx="24"/>
          </p:nvPr>
        </p:nvSpPr>
        <p:spPr>
          <a:xfrm>
            <a:off x="6192988"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28" name="Content Placeholder 3">
            <a:extLst>
              <a:ext uri="{FF2B5EF4-FFF2-40B4-BE49-F238E27FC236}">
                <a16:creationId xmlns:a16="http://schemas.microsoft.com/office/drawing/2014/main" id="{A3C6FFF7-1BD6-4C2E-949A-7AEAD2340CC4}"/>
              </a:ext>
            </a:extLst>
          </p:cNvPr>
          <p:cNvSpPr>
            <a:spLocks noGrp="1"/>
          </p:cNvSpPr>
          <p:nvPr>
            <p:ph sz="half" idx="28"/>
          </p:nvPr>
        </p:nvSpPr>
        <p:spPr>
          <a:xfrm>
            <a:off x="6192988" y="3292761"/>
            <a:ext cx="2716858" cy="2376198"/>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9094974" y="1040821"/>
            <a:ext cx="2716858" cy="1523583"/>
          </a:xfrm>
          <a:noFill/>
        </p:spPr>
        <p:txBody>
          <a:bodyPr/>
          <a:lstStyle>
            <a:lvl1pPr>
              <a:buNone/>
              <a:defRPr/>
            </a:lvl1pPr>
          </a:lstStyle>
          <a:p>
            <a:r>
              <a:rPr lang="en-US"/>
              <a:t>Click icon to add picture</a:t>
            </a:r>
            <a:endParaRPr lang="en-US" dirty="0"/>
          </a:p>
        </p:txBody>
      </p:sp>
      <p:sp>
        <p:nvSpPr>
          <p:cNvPr id="26" name="Text Placeholder 21">
            <a:extLst>
              <a:ext uri="{FF2B5EF4-FFF2-40B4-BE49-F238E27FC236}">
                <a16:creationId xmlns:a16="http://schemas.microsoft.com/office/drawing/2014/main" id="{22AA6F0B-4FE7-4E1E-A833-9372AA448897}"/>
              </a:ext>
            </a:extLst>
          </p:cNvPr>
          <p:cNvSpPr>
            <a:spLocks noGrp="1"/>
          </p:cNvSpPr>
          <p:nvPr>
            <p:ph type="body" sz="quarter" idx="26"/>
          </p:nvPr>
        </p:nvSpPr>
        <p:spPr>
          <a:xfrm>
            <a:off x="9094974" y="2604949"/>
            <a:ext cx="2716858" cy="494749"/>
          </a:xfrm>
        </p:spPr>
        <p:txBody>
          <a:bodyPr anchor="t"/>
          <a:lstStyle>
            <a:lvl1pPr>
              <a:buNone/>
              <a:defRPr lang="en-US" sz="1500" kern="1200" dirty="0">
                <a:solidFill>
                  <a:schemeClr val="tx1"/>
                </a:solidFill>
                <a:latin typeface="+mn-lt"/>
                <a:ea typeface="+mn-ea"/>
                <a:cs typeface="+mn-cs"/>
              </a:defRPr>
            </a:lvl1pPr>
          </a:lstStyle>
          <a:p>
            <a:pPr lvl="0"/>
            <a:r>
              <a:rPr lang="en-US"/>
              <a:t>Click to edit Master text styles</a:t>
            </a:r>
          </a:p>
        </p:txBody>
      </p:sp>
      <p:sp>
        <p:nvSpPr>
          <p:cNvPr id="17" name="Content Placeholder 3">
            <a:extLst>
              <a:ext uri="{FF2B5EF4-FFF2-40B4-BE49-F238E27FC236}">
                <a16:creationId xmlns:a16="http://schemas.microsoft.com/office/drawing/2014/main" id="{586DB7C2-F2F4-4198-835C-1F0811212739}"/>
              </a:ext>
            </a:extLst>
          </p:cNvPr>
          <p:cNvSpPr>
            <a:spLocks noGrp="1"/>
          </p:cNvSpPr>
          <p:nvPr>
            <p:ph sz="half" idx="21"/>
          </p:nvPr>
        </p:nvSpPr>
        <p:spPr>
          <a:xfrm>
            <a:off x="9094974" y="3292761"/>
            <a:ext cx="2716858" cy="2376197"/>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19" name="Footer Placeholder 4">
            <a:extLst>
              <a:ext uri="{FF2B5EF4-FFF2-40B4-BE49-F238E27FC236}">
                <a16:creationId xmlns:a16="http://schemas.microsoft.com/office/drawing/2014/main" id="{9C3F215E-98D7-4E75-AF2C-6DC421F9F514}"/>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02899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 bilder ">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0F89B0E-F421-45EF-8C78-C84FEFC483D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3" name="Subtitle 2">
            <a:extLst>
              <a:ext uri="{FF2B5EF4-FFF2-40B4-BE49-F238E27FC236}">
                <a16:creationId xmlns:a16="http://schemas.microsoft.com/office/drawing/2014/main" id="{F7BB50C2-6F95-4C0A-8590-741501231A71}"/>
              </a:ext>
            </a:extLst>
          </p:cNvPr>
          <p:cNvSpPr>
            <a:spLocks noGrp="1"/>
          </p:cNvSpPr>
          <p:nvPr>
            <p:ph type="subTitle" idx="13"/>
          </p:nvPr>
        </p:nvSpPr>
        <p:spPr>
          <a:xfrm>
            <a:off x="380168" y="1003335"/>
            <a:ext cx="1143166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US" dirty="0"/>
          </a:p>
        </p:txBody>
      </p:sp>
      <p:sp>
        <p:nvSpPr>
          <p:cNvPr id="2" name="Picture Placeholder 1">
            <a:extLst>
              <a:ext uri="{FF2B5EF4-FFF2-40B4-BE49-F238E27FC236}">
                <a16:creationId xmlns:a16="http://schemas.microsoft.com/office/drawing/2014/main" id="{D0001077-9CBF-4E3B-BC21-E948C160E969}"/>
              </a:ext>
            </a:extLst>
          </p:cNvPr>
          <p:cNvSpPr>
            <a:spLocks noGrp="1"/>
          </p:cNvSpPr>
          <p:nvPr>
            <p:ph type="pic" sz="quarter" idx="20"/>
          </p:nvPr>
        </p:nvSpPr>
        <p:spPr>
          <a:xfrm>
            <a:off x="380168"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D41D3FFA-A749-48E7-93B6-E3608A598DAF}"/>
              </a:ext>
            </a:extLst>
          </p:cNvPr>
          <p:cNvSpPr>
            <a:spLocks noGrp="1"/>
          </p:cNvSpPr>
          <p:nvPr>
            <p:ph type="body" sz="quarter" idx="15" hasCustomPrompt="1"/>
          </p:nvPr>
        </p:nvSpPr>
        <p:spPr>
          <a:xfrm>
            <a:off x="380168" y="5875993"/>
            <a:ext cx="5611760"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3" name="Picture Placeholder 2">
            <a:extLst>
              <a:ext uri="{FF2B5EF4-FFF2-40B4-BE49-F238E27FC236}">
                <a16:creationId xmlns:a16="http://schemas.microsoft.com/office/drawing/2014/main" id="{BB89F89F-F92D-4257-8097-9A576478EB56}"/>
              </a:ext>
            </a:extLst>
          </p:cNvPr>
          <p:cNvSpPr>
            <a:spLocks noGrp="1"/>
          </p:cNvSpPr>
          <p:nvPr>
            <p:ph type="pic" sz="quarter" idx="21"/>
          </p:nvPr>
        </p:nvSpPr>
        <p:spPr>
          <a:xfrm>
            <a:off x="6172201" y="1729109"/>
            <a:ext cx="5611759" cy="3948448"/>
          </a:xfrm>
          <a:prstGeom prst="rect">
            <a:avLst/>
          </a:prstGeom>
          <a:noFill/>
        </p:spPr>
        <p:txBody>
          <a:bodyPr lIns="0" tIns="0" rIns="0" bIns="0"/>
          <a:lstStyle>
            <a:lvl1pPr>
              <a:buNone/>
              <a:defRPr/>
            </a:lvl1pPr>
          </a:lstStyle>
          <a:p>
            <a:r>
              <a:rPr lang="en-US"/>
              <a:t>Click icon to add picture</a:t>
            </a:r>
            <a:endParaRPr lang="en-US" dirty="0"/>
          </a:p>
        </p:txBody>
      </p:sp>
      <p:sp>
        <p:nvSpPr>
          <p:cNvPr id="14" name="Text Placeholder 12">
            <a:extLst>
              <a:ext uri="{FF2B5EF4-FFF2-40B4-BE49-F238E27FC236}">
                <a16:creationId xmlns:a16="http://schemas.microsoft.com/office/drawing/2014/main" id="{BD368394-9DFE-49F7-8B3A-C5D11ABAF3C1}"/>
              </a:ext>
            </a:extLst>
          </p:cNvPr>
          <p:cNvSpPr>
            <a:spLocks noGrp="1"/>
          </p:cNvSpPr>
          <p:nvPr>
            <p:ph type="body" sz="quarter" idx="16" hasCustomPrompt="1"/>
          </p:nvPr>
        </p:nvSpPr>
        <p:spPr>
          <a:xfrm>
            <a:off x="6200072" y="5875993"/>
            <a:ext cx="5583887" cy="182608"/>
          </a:xfrm>
        </p:spPr>
        <p:txBody>
          <a:bodyPr/>
          <a:lstStyle>
            <a:lvl1pPr marL="0" indent="0" algn="r">
              <a:buNone/>
              <a:defRPr sz="750">
                <a:solidFill>
                  <a:srgbClr val="524B48"/>
                </a:solidFill>
              </a:defRPr>
            </a:lvl1pPr>
          </a:lstStyle>
          <a:p>
            <a:pPr lvl="0"/>
            <a:r>
              <a:rPr lang="nb-NO" dirty="0"/>
              <a:t>Fotokreditt / Bildetekst</a:t>
            </a:r>
            <a:endParaRPr lang="en-US" dirty="0"/>
          </a:p>
        </p:txBody>
      </p:sp>
      <p:sp>
        <p:nvSpPr>
          <p:cNvPr id="10" name="Footer Placeholder 4">
            <a:extLst>
              <a:ext uri="{FF2B5EF4-FFF2-40B4-BE49-F238E27FC236}">
                <a16:creationId xmlns:a16="http://schemas.microsoft.com/office/drawing/2014/main" id="{E78C22F4-77A5-4B84-BD5E-2A59A32FB505}"/>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8" name="Slide Number Placeholder 17">
            <a:extLst>
              <a:ext uri="{FF2B5EF4-FFF2-40B4-BE49-F238E27FC236}">
                <a16:creationId xmlns:a16="http://schemas.microsoft.com/office/drawing/2014/main" id="{FAE41322-259C-45E1-8EBA-CD9AEBC31A7F}"/>
              </a:ext>
            </a:extLst>
          </p:cNvPr>
          <p:cNvSpPr>
            <a:spLocks noGrp="1"/>
          </p:cNvSpPr>
          <p:nvPr>
            <p:ph type="sldNum" sz="quarter" idx="19"/>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1913903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bilder">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F87D86-02F1-4288-ADF3-CFC53D24CE4F}"/>
              </a:ext>
            </a:extLst>
          </p:cNvPr>
          <p:cNvSpPr>
            <a:spLocks noGrp="1"/>
          </p:cNvSpPr>
          <p:nvPr>
            <p:ph type="title"/>
          </p:nvPr>
        </p:nvSpPr>
        <p:spPr>
          <a:xfrm>
            <a:off x="380168" y="161944"/>
            <a:ext cx="11431664" cy="754068"/>
          </a:xfrm>
        </p:spPr>
        <p:txBody>
          <a:bodyPr/>
          <a:lstStyle>
            <a:lvl1pPr>
              <a:defRPr/>
            </a:lvl1pPr>
          </a:lstStyle>
          <a:p>
            <a:r>
              <a:rPr lang="en-US" noProof="0"/>
              <a:t>Click to edit Master title style</a:t>
            </a:r>
            <a:endParaRPr lang="nb-NO" noProof="0" dirty="0"/>
          </a:p>
        </p:txBody>
      </p:sp>
      <p:sp>
        <p:nvSpPr>
          <p:cNvPr id="29" name="Text Placeholder 21">
            <a:extLst>
              <a:ext uri="{FF2B5EF4-FFF2-40B4-BE49-F238E27FC236}">
                <a16:creationId xmlns:a16="http://schemas.microsoft.com/office/drawing/2014/main" id="{78A54228-A18C-49D4-8BAE-55234982E140}"/>
              </a:ext>
            </a:extLst>
          </p:cNvPr>
          <p:cNvSpPr>
            <a:spLocks noGrp="1"/>
          </p:cNvSpPr>
          <p:nvPr>
            <p:ph type="body" sz="quarter" idx="22"/>
          </p:nvPr>
        </p:nvSpPr>
        <p:spPr>
          <a:xfrm>
            <a:off x="380168"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E37AE244-E30D-4FB2-98A6-B9EC37B05A95}"/>
              </a:ext>
            </a:extLst>
          </p:cNvPr>
          <p:cNvSpPr>
            <a:spLocks noGrp="1"/>
          </p:cNvSpPr>
          <p:nvPr>
            <p:ph type="pic" sz="quarter" idx="26"/>
          </p:nvPr>
        </p:nvSpPr>
        <p:spPr>
          <a:xfrm>
            <a:off x="380170" y="1710901"/>
            <a:ext cx="3524319" cy="3958058"/>
          </a:xfrm>
          <a:prstGeom prst="rect">
            <a:avLst/>
          </a:prstGeom>
          <a:noFill/>
        </p:spPr>
        <p:txBody>
          <a:bodyPr lIns="0" tIns="0" rIns="0" bIns="0"/>
          <a:lstStyle/>
          <a:p>
            <a:r>
              <a:rPr lang="en-US"/>
              <a:t>Click icon to add picture</a:t>
            </a:r>
            <a:endParaRPr lang="en-US" dirty="0"/>
          </a:p>
        </p:txBody>
      </p:sp>
      <p:sp>
        <p:nvSpPr>
          <p:cNvPr id="27" name="Text Placeholder 21">
            <a:extLst>
              <a:ext uri="{FF2B5EF4-FFF2-40B4-BE49-F238E27FC236}">
                <a16:creationId xmlns:a16="http://schemas.microsoft.com/office/drawing/2014/main" id="{16109106-4360-48AE-97EE-22C402C46E31}"/>
              </a:ext>
            </a:extLst>
          </p:cNvPr>
          <p:cNvSpPr>
            <a:spLocks noGrp="1"/>
          </p:cNvSpPr>
          <p:nvPr>
            <p:ph type="body" sz="quarter" idx="20"/>
          </p:nvPr>
        </p:nvSpPr>
        <p:spPr>
          <a:xfrm>
            <a:off x="4333840"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4CA0C917-5130-4608-85A6-627EB2AFD5D9}"/>
              </a:ext>
            </a:extLst>
          </p:cNvPr>
          <p:cNvSpPr>
            <a:spLocks noGrp="1"/>
          </p:cNvSpPr>
          <p:nvPr>
            <p:ph type="pic" sz="quarter" idx="27"/>
          </p:nvPr>
        </p:nvSpPr>
        <p:spPr>
          <a:xfrm>
            <a:off x="4333842" y="1703168"/>
            <a:ext cx="3524319" cy="3958058"/>
          </a:xfrm>
          <a:prstGeom prst="rect">
            <a:avLst/>
          </a:prstGeom>
          <a:noFill/>
        </p:spPr>
        <p:txBody>
          <a:bodyPr lIns="0" tIns="0" rIns="0" bIns="0"/>
          <a:lstStyle/>
          <a:p>
            <a:r>
              <a:rPr lang="en-US"/>
              <a:t>Click icon to add picture</a:t>
            </a:r>
            <a:endParaRPr lang="en-US" dirty="0"/>
          </a:p>
        </p:txBody>
      </p:sp>
      <p:sp>
        <p:nvSpPr>
          <p:cNvPr id="23" name="Text Placeholder 21">
            <a:extLst>
              <a:ext uri="{FF2B5EF4-FFF2-40B4-BE49-F238E27FC236}">
                <a16:creationId xmlns:a16="http://schemas.microsoft.com/office/drawing/2014/main" id="{7F0F2B16-0190-4211-A226-C7673C0595F2}"/>
              </a:ext>
            </a:extLst>
          </p:cNvPr>
          <p:cNvSpPr>
            <a:spLocks noGrp="1"/>
          </p:cNvSpPr>
          <p:nvPr>
            <p:ph type="body" sz="quarter" idx="18"/>
          </p:nvPr>
        </p:nvSpPr>
        <p:spPr>
          <a:xfrm>
            <a:off x="8287512" y="1003335"/>
            <a:ext cx="3524319" cy="494749"/>
          </a:xfrm>
        </p:spPr>
        <p:txBody>
          <a:bodyPr anchor="t"/>
          <a:lstStyle>
            <a:lvl1pPr>
              <a:buNone/>
              <a:defRPr lang="en-US" sz="1800" kern="1200" dirty="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0C61C4C-3830-4483-B223-21FD6F02122E}"/>
              </a:ext>
            </a:extLst>
          </p:cNvPr>
          <p:cNvSpPr>
            <a:spLocks noGrp="1"/>
          </p:cNvSpPr>
          <p:nvPr>
            <p:ph type="pic" sz="quarter" idx="28"/>
          </p:nvPr>
        </p:nvSpPr>
        <p:spPr>
          <a:xfrm>
            <a:off x="8287514" y="1703168"/>
            <a:ext cx="3524319" cy="3958058"/>
          </a:xfrm>
          <a:prstGeom prst="rect">
            <a:avLst/>
          </a:prstGeom>
          <a:noFill/>
        </p:spPr>
        <p:txBody>
          <a:bodyPr lIns="0" tIns="0" rIns="0" bIns="0"/>
          <a:lstStyle/>
          <a:p>
            <a:r>
              <a:rPr lang="en-US"/>
              <a:t>Click icon to add picture</a:t>
            </a:r>
            <a:endParaRPr lang="en-US" dirty="0"/>
          </a:p>
        </p:txBody>
      </p:sp>
      <p:sp>
        <p:nvSpPr>
          <p:cNvPr id="11" name="Footer Placeholder 4">
            <a:extLst>
              <a:ext uri="{FF2B5EF4-FFF2-40B4-BE49-F238E27FC236}">
                <a16:creationId xmlns:a16="http://schemas.microsoft.com/office/drawing/2014/main" id="{BBD9063C-F778-46E7-8697-C72B9C1AA8F0}"/>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15" name="Slide Number Placeholder 14">
            <a:extLst>
              <a:ext uri="{FF2B5EF4-FFF2-40B4-BE49-F238E27FC236}">
                <a16:creationId xmlns:a16="http://schemas.microsoft.com/office/drawing/2014/main" id="{BFFAB941-BECC-4FD4-9EA0-749780C19CA9}"/>
              </a:ext>
            </a:extLst>
          </p:cNvPr>
          <p:cNvSpPr>
            <a:spLocks noGrp="1"/>
          </p:cNvSpPr>
          <p:nvPr>
            <p:ph type="sldNum" sz="quarter" idx="12"/>
          </p:nvPr>
        </p:nvSpPr>
        <p:spPr/>
        <p:txBody>
          <a:bodyPr/>
          <a:lstStyle/>
          <a:p>
            <a:r>
              <a:rPr lang="en-US" dirty="0"/>
              <a:t>Side </a:t>
            </a:r>
            <a:fld id="{5251F420-7306-4E7C-A79E-F31A38F7D392}" type="slidenum">
              <a:rPr lang="en-US" smtClean="0"/>
              <a:pPr/>
              <a:t>‹#›</a:t>
            </a:fld>
            <a:endParaRPr lang="en-US" dirty="0"/>
          </a:p>
        </p:txBody>
      </p:sp>
    </p:spTree>
    <p:extLst>
      <p:ext uri="{BB962C8B-B14F-4D97-AF65-F5344CB8AC3E}">
        <p14:creationId xmlns:p14="http://schemas.microsoft.com/office/powerpoint/2010/main" val="210921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ort bilde utfyllen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C0B4E6-5502-441C-BDE1-D20B190815FA}"/>
              </a:ext>
            </a:extLst>
          </p:cNvPr>
          <p:cNvSpPr>
            <a:spLocks noGrp="1"/>
          </p:cNvSpPr>
          <p:nvPr>
            <p:ph type="title"/>
          </p:nvPr>
        </p:nvSpPr>
        <p:spPr>
          <a:xfrm>
            <a:off x="380168" y="161944"/>
            <a:ext cx="11431664" cy="754068"/>
          </a:xfrm>
        </p:spPr>
        <p:txBody>
          <a:bodyPr/>
          <a:lstStyle>
            <a:lvl1pPr>
              <a:defRPr sz="3500"/>
            </a:lvl1pPr>
          </a:lstStyle>
          <a:p>
            <a:r>
              <a:rPr lang="en-US" noProof="0"/>
              <a:t>Click to edit Master title style</a:t>
            </a:r>
            <a:endParaRPr lang="nb-NO" noProof="0" dirty="0"/>
          </a:p>
        </p:txBody>
      </p:sp>
      <p:sp>
        <p:nvSpPr>
          <p:cNvPr id="27" name="Picture Placeholder 4">
            <a:extLst>
              <a:ext uri="{FF2B5EF4-FFF2-40B4-BE49-F238E27FC236}">
                <a16:creationId xmlns:a16="http://schemas.microsoft.com/office/drawing/2014/main" id="{BBC24B24-8D61-4F79-AC7E-CAEA322622F9}"/>
              </a:ext>
            </a:extLst>
          </p:cNvPr>
          <p:cNvSpPr>
            <a:spLocks noGrp="1"/>
          </p:cNvSpPr>
          <p:nvPr>
            <p:ph type="pic" sz="quarter" idx="27"/>
          </p:nvPr>
        </p:nvSpPr>
        <p:spPr>
          <a:xfrm>
            <a:off x="0" y="1180008"/>
            <a:ext cx="12192000" cy="5677992"/>
          </a:xfrm>
          <a:noFill/>
        </p:spPr>
        <p:txBody>
          <a:bodyPr/>
          <a:lstStyle>
            <a:lvl1pPr>
              <a:buNone/>
              <a:defRPr/>
            </a:lvl1pPr>
          </a:lstStyle>
          <a:p>
            <a:r>
              <a:rPr lang="en-US"/>
              <a:t>Click icon to add picture</a:t>
            </a:r>
            <a:endParaRPr lang="en-US" dirty="0"/>
          </a:p>
        </p:txBody>
      </p:sp>
      <p:sp>
        <p:nvSpPr>
          <p:cNvPr id="5" name="Text Placeholder 4" descr="Logo Universitetet i oslo">
            <a:extLst>
              <a:ext uri="{FF2B5EF4-FFF2-40B4-BE49-F238E27FC236}">
                <a16:creationId xmlns:a16="http://schemas.microsoft.com/office/drawing/2014/main" id="{47006D2C-998F-4DB7-B481-B9B3DCDC0DAF}"/>
              </a:ext>
            </a:extLst>
          </p:cNvPr>
          <p:cNvSpPr>
            <a:spLocks noGrp="1"/>
          </p:cNvSpPr>
          <p:nvPr>
            <p:ph type="body" sz="quarter" idx="28" hasCustomPrompt="1"/>
          </p:nvPr>
        </p:nvSpPr>
        <p:spPr>
          <a:xfrm>
            <a:off x="381001" y="6280142"/>
            <a:ext cx="1021262" cy="202980"/>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Tree>
    <p:extLst>
      <p:ext uri="{BB962C8B-B14F-4D97-AF65-F5344CB8AC3E}">
        <p14:creationId xmlns:p14="http://schemas.microsoft.com/office/powerpoint/2010/main" val="370555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D289F-AA6B-4FB2-A81B-530238144847}"/>
              </a:ext>
            </a:extLst>
          </p:cNvPr>
          <p:cNvSpPr>
            <a:spLocks noGrp="1"/>
          </p:cNvSpPr>
          <p:nvPr>
            <p:ph type="ftr" sz="quarter" idx="11"/>
          </p:nvPr>
        </p:nvSpPr>
        <p:spPr/>
        <p:txBody>
          <a:bodyPr/>
          <a:lstStyle/>
          <a:p>
            <a:endParaRPr lang="nb-NO" dirty="0"/>
          </a:p>
        </p:txBody>
      </p:sp>
      <p:sp>
        <p:nvSpPr>
          <p:cNvPr id="7" name="Slide Number Placeholder 6">
            <a:extLst>
              <a:ext uri="{FF2B5EF4-FFF2-40B4-BE49-F238E27FC236}">
                <a16:creationId xmlns:a16="http://schemas.microsoft.com/office/drawing/2014/main" id="{5AD1492D-B242-4BDE-940A-6ED6C625F811}"/>
              </a:ext>
            </a:extLst>
          </p:cNvPr>
          <p:cNvSpPr>
            <a:spLocks noGrp="1"/>
          </p:cNvSpPr>
          <p:nvPr>
            <p:ph type="sldNum" sz="quarter" idx="12"/>
          </p:nvPr>
        </p:nvSpPr>
        <p:spPr/>
        <p:txBody>
          <a:bodyPr/>
          <a:lstStyle/>
          <a:p>
            <a:r>
              <a:rPr lang="en-US"/>
              <a:t>Side </a:t>
            </a:r>
            <a:fld id="{5251F420-7306-4E7C-A79E-F31A38F7D392}" type="slidenum">
              <a:rPr lang="en-US" smtClean="0"/>
              <a:pPr/>
              <a:t>‹#›</a:t>
            </a:fld>
            <a:endParaRPr lang="en-US" dirty="0"/>
          </a:p>
        </p:txBody>
      </p:sp>
    </p:spTree>
    <p:extLst>
      <p:ext uri="{BB962C8B-B14F-4D97-AF65-F5344CB8AC3E}">
        <p14:creationId xmlns:p14="http://schemas.microsoft.com/office/powerpoint/2010/main" val="47498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UiO Fullbredde Bilde">
    <p:bg>
      <p:bgPr>
        <a:solidFill>
          <a:schemeClr val="lt1"/>
        </a:solidFill>
        <a:effectLst/>
      </p:bgPr>
    </p:bg>
    <p:spTree>
      <p:nvGrpSpPr>
        <p:cNvPr id="1" name=""/>
        <p:cNvGrpSpPr/>
        <p:nvPr/>
      </p:nvGrpSpPr>
      <p:grpSpPr>
        <a:xfrm>
          <a:off x="0" y="0"/>
          <a:ext cx="0" cy="0"/>
          <a:chOff x="0" y="0"/>
          <a:chExt cx="0" cy="0"/>
        </a:xfrm>
      </p:grpSpPr>
      <p:sp>
        <p:nvSpPr>
          <p:cNvPr id="36" name="Text Placeholder 2" descr="Bakgrunn">
            <a:extLst>
              <a:ext uri="{FF2B5EF4-FFF2-40B4-BE49-F238E27FC236}">
                <a16:creationId xmlns:a16="http://schemas.microsoft.com/office/drawing/2014/main" id="{659A8DBD-BD7A-4EDC-B67F-D66D4E02E6CF}"/>
              </a:ext>
            </a:extLst>
          </p:cNvPr>
          <p:cNvSpPr>
            <a:spLocks noGrp="1"/>
          </p:cNvSpPr>
          <p:nvPr>
            <p:ph type="body" sz="quarter" idx="18" hasCustomPrompt="1"/>
          </p:nvPr>
        </p:nvSpPr>
        <p:spPr>
          <a:xfrm>
            <a:off x="1845483" y="12355"/>
            <a:ext cx="10343114" cy="6833287"/>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2B8534B2-2B3C-45E4-A5C6-20DB83FC5B61}"/>
              </a:ext>
            </a:extLst>
          </p:cNvPr>
          <p:cNvSpPr>
            <a:spLocks noGrp="1"/>
          </p:cNvSpPr>
          <p:nvPr>
            <p:ph type="pic" sz="quarter" idx="22"/>
          </p:nvPr>
        </p:nvSpPr>
        <p:spPr>
          <a:xfrm>
            <a:off x="1846263" y="12356"/>
            <a:ext cx="10345737" cy="6832943"/>
          </a:xfrm>
          <a:blipFill dpi="0" rotWithShape="1">
            <a:blip r:embed="rId2">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184891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Text Placeholder 6" descr="Logo Universitetet i oslo">
            <a:extLst>
              <a:ext uri="{FF2B5EF4-FFF2-40B4-BE49-F238E27FC236}">
                <a16:creationId xmlns:a16="http://schemas.microsoft.com/office/drawing/2014/main" id="{F29784C4-AE21-4452-BCC9-BC75C914498F}"/>
              </a:ext>
            </a:extLst>
          </p:cNvPr>
          <p:cNvSpPr>
            <a:spLocks noGrp="1"/>
          </p:cNvSpPr>
          <p:nvPr>
            <p:ph type="body" sz="quarter" idx="23" hasCustomPrompt="1"/>
          </p:nvPr>
        </p:nvSpPr>
        <p:spPr>
          <a:xfrm>
            <a:off x="386112" y="381854"/>
            <a:ext cx="5619582" cy="1116919"/>
          </a:xfrm>
          <a:blipFill>
            <a:blip r:embed="rId3">
              <a:extLst>
                <a:ext uri="{96DAC541-7B7A-43D3-8B79-37D633B846F1}">
                  <asvg:svgBlip xmlns:asvg="http://schemas.microsoft.com/office/drawing/2016/SVG/main" r:embed="rId4"/>
                </a:ext>
              </a:extLst>
            </a:blip>
            <a:stretch>
              <a:fillRect/>
            </a:stretch>
          </a:blipFill>
        </p:spPr>
        <p:txBody>
          <a:bodyPr/>
          <a:lstStyle>
            <a:lvl1pPr>
              <a:buNone/>
              <a:defRPr/>
            </a:lvl1pPr>
          </a:lstStyle>
          <a:p>
            <a:pPr lvl="0"/>
            <a:r>
              <a:rPr lang="nb-NO" dirty="0"/>
              <a:t> </a:t>
            </a:r>
            <a:endParaRPr lang="en-US" dirty="0"/>
          </a:p>
        </p:txBody>
      </p:sp>
      <p:sp>
        <p:nvSpPr>
          <p:cNvPr id="39" name="Title 6">
            <a:extLst>
              <a:ext uri="{FF2B5EF4-FFF2-40B4-BE49-F238E27FC236}">
                <a16:creationId xmlns:a16="http://schemas.microsoft.com/office/drawing/2014/main" id="{5D15D34C-2B62-4A4C-AEE9-82137A8B1D88}"/>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40" name="Subtitle 2">
            <a:extLst>
              <a:ext uri="{FF2B5EF4-FFF2-40B4-BE49-F238E27FC236}">
                <a16:creationId xmlns:a16="http://schemas.microsoft.com/office/drawing/2014/main" id="{291ADE13-A8F2-46E2-995A-5B5A00B970CE}"/>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42" name="Text Placeholder 8">
            <a:extLst>
              <a:ext uri="{FF2B5EF4-FFF2-40B4-BE49-F238E27FC236}">
                <a16:creationId xmlns:a16="http://schemas.microsoft.com/office/drawing/2014/main" id="{7E6BC4FE-C55B-40DF-BE2C-B4A366CA9E99}"/>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43" name="Text Placeholder 8">
            <a:extLst>
              <a:ext uri="{FF2B5EF4-FFF2-40B4-BE49-F238E27FC236}">
                <a16:creationId xmlns:a16="http://schemas.microsoft.com/office/drawing/2014/main" id="{2A5C5038-A44D-4A5A-B6E6-4A3A6640788E}"/>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endParaRPr lang="en-US" dirty="0"/>
          </a:p>
        </p:txBody>
      </p:sp>
      <p:sp>
        <p:nvSpPr>
          <p:cNvPr id="41" name="Date Placeholder 3">
            <a:extLst>
              <a:ext uri="{FF2B5EF4-FFF2-40B4-BE49-F238E27FC236}">
                <a16:creationId xmlns:a16="http://schemas.microsoft.com/office/drawing/2014/main" id="{6D771372-9AD5-430D-A81A-2E8203086FDD}"/>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38" name="Text Placeholder 4">
            <a:extLst>
              <a:ext uri="{FF2B5EF4-FFF2-40B4-BE49-F238E27FC236}">
                <a16:creationId xmlns:a16="http://schemas.microsoft.com/office/drawing/2014/main" id="{17DA3A3C-41C9-4BB1-8AF6-64A31B42E67A}"/>
              </a:ext>
            </a:extLst>
          </p:cNvPr>
          <p:cNvSpPr>
            <a:spLocks noGrp="1"/>
          </p:cNvSpPr>
          <p:nvPr>
            <p:ph type="body" sz="quarter" idx="14" hasCustomPrompt="1"/>
          </p:nvPr>
        </p:nvSpPr>
        <p:spPr>
          <a:xfrm>
            <a:off x="10785613" y="5457092"/>
            <a:ext cx="1025436" cy="1025421"/>
          </a:xfrm>
          <a:blipFill>
            <a:blip r:embed="rId5">
              <a:extLst>
                <a:ext uri="{96DAC541-7B7A-43D3-8B79-37D633B846F1}">
                  <asvg:svgBlip xmlns:asvg="http://schemas.microsoft.com/office/drawing/2016/SVG/main" r:embed="rId6"/>
                </a:ext>
              </a:extLst>
            </a:blip>
            <a:stretch>
              <a:fillRect/>
            </a:stretch>
          </a:blipFill>
        </p:spPr>
        <p:txBody>
          <a:bodyPr/>
          <a:lstStyle>
            <a:lvl1pPr>
              <a:buNone/>
              <a:defRPr sz="100"/>
            </a:lvl1pPr>
          </a:lstStyle>
          <a:p>
            <a:pPr lvl="0"/>
            <a:r>
              <a:rPr lang="nb-NO" dirty="0"/>
              <a:t> </a:t>
            </a:r>
            <a:endParaRPr lang="en-US" dirty="0"/>
          </a:p>
        </p:txBody>
      </p:sp>
      <p:sp>
        <p:nvSpPr>
          <p:cNvPr id="15" name="addin_colorbox" hidden="1">
            <a:extLst>
              <a:ext uri="{FF2B5EF4-FFF2-40B4-BE49-F238E27FC236}">
                <a16:creationId xmlns:a16="http://schemas.microsoft.com/office/drawing/2014/main" id="{49401EE1-2446-4FF1-9952-199B1AD33AA8}"/>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6" name="addin_title" hidden="1">
            <a:extLst>
              <a:ext uri="{FF2B5EF4-FFF2-40B4-BE49-F238E27FC236}">
                <a16:creationId xmlns:a16="http://schemas.microsoft.com/office/drawing/2014/main" id="{7838A1EF-4F8F-4E02-84A8-CBDE742A016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7" name="addin_text" hidden="1">
            <a:extLst>
              <a:ext uri="{FF2B5EF4-FFF2-40B4-BE49-F238E27FC236}">
                <a16:creationId xmlns:a16="http://schemas.microsoft.com/office/drawing/2014/main" id="{1520438F-077B-4383-9B2E-BA087AF71C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8" name="addin_image" hidden="1">
            <a:extLst>
              <a:ext uri="{FF2B5EF4-FFF2-40B4-BE49-F238E27FC236}">
                <a16:creationId xmlns:a16="http://schemas.microsoft.com/office/drawing/2014/main" id="{9AA4849A-5DB1-449C-B5F9-8D23CAAC0678}"/>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9" name="addin_grouplist" hidden="1">
            <a:extLst>
              <a:ext uri="{FF2B5EF4-FFF2-40B4-BE49-F238E27FC236}">
                <a16:creationId xmlns:a16="http://schemas.microsoft.com/office/drawing/2014/main" id="{6FF82BAB-E28F-4E02-86D8-FEDC0BED1A1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EA3D402A-5E41-4E74-BCFE-6ECD172AE4E3}"/>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26" name="addin_colorbox" hidden="1">
            <a:extLst>
              <a:ext uri="{FF2B5EF4-FFF2-40B4-BE49-F238E27FC236}">
                <a16:creationId xmlns:a16="http://schemas.microsoft.com/office/drawing/2014/main" id="{B21C5878-1C16-4124-B18E-3FD702004B13}"/>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27" name="addin_title" hidden="1">
            <a:extLst>
              <a:ext uri="{FF2B5EF4-FFF2-40B4-BE49-F238E27FC236}">
                <a16:creationId xmlns:a16="http://schemas.microsoft.com/office/drawing/2014/main" id="{25090456-9625-456B-9BF8-33469B9C80F5}"/>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28" name="addin_text" hidden="1">
            <a:extLst>
              <a:ext uri="{FF2B5EF4-FFF2-40B4-BE49-F238E27FC236}">
                <a16:creationId xmlns:a16="http://schemas.microsoft.com/office/drawing/2014/main" id="{335F99C5-F1AA-4F79-BB95-80F64E93637D}"/>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9" name="addin_image" hidden="1">
            <a:extLst>
              <a:ext uri="{FF2B5EF4-FFF2-40B4-BE49-F238E27FC236}">
                <a16:creationId xmlns:a16="http://schemas.microsoft.com/office/drawing/2014/main" id="{8F68B54B-8B5A-4C05-93DB-7F2DC877EF5E}"/>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30" name="addin_grouplist" hidden="1">
            <a:extLst>
              <a:ext uri="{FF2B5EF4-FFF2-40B4-BE49-F238E27FC236}">
                <a16:creationId xmlns:a16="http://schemas.microsoft.com/office/drawing/2014/main" id="{F2089761-1A50-4072-9872-C62B5CA9E1F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pic>
        <p:nvPicPr>
          <p:cNvPr id="31" name="logo_hvit" descr="UiO Segl" hidden="1">
            <a:extLst>
              <a:ext uri="{FF2B5EF4-FFF2-40B4-BE49-F238E27FC236}">
                <a16:creationId xmlns:a16="http://schemas.microsoft.com/office/drawing/2014/main" id="{27B17C39-2B30-4789-8BEA-4AE4B2320B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3" y="5458074"/>
            <a:ext cx="1025436" cy="1025436"/>
          </a:xfrm>
          <a:prstGeom prst="rect">
            <a:avLst/>
          </a:prstGeom>
        </p:spPr>
      </p:pic>
      <p:pic>
        <p:nvPicPr>
          <p:cNvPr id="32" name="logo_sort" descr="UiO segl" hidden="1">
            <a:extLst>
              <a:ext uri="{FF2B5EF4-FFF2-40B4-BE49-F238E27FC236}">
                <a16:creationId xmlns:a16="http://schemas.microsoft.com/office/drawing/2014/main" id="{46600C4D-987E-4F2B-917A-380F2324CB5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785613" y="5456640"/>
            <a:ext cx="1025421" cy="1025421"/>
          </a:xfrm>
          <a:prstGeom prst="rect">
            <a:avLst/>
          </a:prstGeom>
        </p:spPr>
      </p:pic>
      <p:sp>
        <p:nvSpPr>
          <p:cNvPr id="34" name="addin_logo" hidden="1">
            <a:extLst>
              <a:ext uri="{FF2B5EF4-FFF2-40B4-BE49-F238E27FC236}">
                <a16:creationId xmlns:a16="http://schemas.microsoft.com/office/drawing/2014/main" id="{E5963F14-DFC9-40C0-BCD0-4A837E431DF5}"/>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
        <p:nvSpPr>
          <p:cNvPr id="35" name="addin_colorlist" hidden="1">
            <a:extLst>
              <a:ext uri="{FF2B5EF4-FFF2-40B4-BE49-F238E27FC236}">
                <a16:creationId xmlns:a16="http://schemas.microsoft.com/office/drawing/2014/main" id="{B73620FB-5D82-4728-A1F9-C75D53925FBA}"/>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Tree>
    <p:extLst>
      <p:ext uri="{BB962C8B-B14F-4D97-AF65-F5344CB8AC3E}">
        <p14:creationId xmlns:p14="http://schemas.microsoft.com/office/powerpoint/2010/main" val="226124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UiO Fullbredde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45483" y="0"/>
            <a:ext cx="10343114" cy="6858000"/>
          </a:xfrm>
          <a:solidFill>
            <a:schemeClr val="accent1"/>
          </a:solidFill>
        </p:spPr>
        <p:txBody>
          <a:bodyPr/>
          <a:lstStyle>
            <a:lvl1pPr marL="0" indent="0">
              <a:buNone/>
              <a:defRPr sz="200">
                <a:solidFill>
                  <a:srgbClr val="010000"/>
                </a:solidFill>
              </a:defRPr>
            </a:lvl1pPr>
          </a:lstStyle>
          <a:p>
            <a:pPr lvl="0"/>
            <a:r>
              <a:rPr lang="en-US" dirty="0"/>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6" descr="Logo Universitetet i oslo">
            <a:extLst>
              <a:ext uri="{FF2B5EF4-FFF2-40B4-BE49-F238E27FC236}">
                <a16:creationId xmlns:a16="http://schemas.microsoft.com/office/drawing/2014/main" id="{50027A71-34C3-4277-9DC8-33989675B439}"/>
              </a:ext>
            </a:extLst>
          </p:cNvPr>
          <p:cNvSpPr>
            <a:spLocks noGrp="1"/>
          </p:cNvSpPr>
          <p:nvPr>
            <p:ph type="body" sz="quarter" idx="19" hasCustomPrompt="1"/>
          </p:nvPr>
        </p:nvSpPr>
        <p:spPr>
          <a:xfrm>
            <a:off x="386112" y="381854"/>
            <a:ext cx="5619582" cy="1116919"/>
          </a:xfrm>
          <a:blipFill>
            <a:blip r:embed="rId2">
              <a:extLst>
                <a:ext uri="{96DAC541-7B7A-43D3-8B79-37D633B846F1}">
                  <asvg:svgBlip xmlns:asvg="http://schemas.microsoft.com/office/drawing/2016/SVG/main" r:embed="rId3"/>
                </a:ext>
              </a:extLst>
            </a:blip>
            <a:stretch>
              <a:fillRect/>
            </a:stretch>
          </a:blipFill>
        </p:spPr>
        <p:txBody>
          <a:bodyPr/>
          <a:lstStyle>
            <a:lvl1pPr>
              <a:buNone/>
              <a:defRPr/>
            </a:lvl1pPr>
          </a:lstStyle>
          <a:p>
            <a:pPr lvl="0"/>
            <a:r>
              <a:rPr lang="nb-NO" dirty="0"/>
              <a:t> </a:t>
            </a:r>
            <a:endParaRPr lang="en-US" dirty="0"/>
          </a:p>
        </p:txBody>
      </p:sp>
      <p:sp>
        <p:nvSpPr>
          <p:cNvPr id="7" name="Title 6">
            <a:extLst>
              <a:ext uri="{FF2B5EF4-FFF2-40B4-BE49-F238E27FC236}">
                <a16:creationId xmlns:a16="http://schemas.microsoft.com/office/drawing/2014/main" id="{2826FC79-CEAE-42C3-9725-FAEABEBE6540}"/>
              </a:ext>
            </a:extLst>
          </p:cNvPr>
          <p:cNvSpPr>
            <a:spLocks noGrp="1"/>
          </p:cNvSpPr>
          <p:nvPr>
            <p:ph type="title"/>
          </p:nvPr>
        </p:nvSpPr>
        <p:spPr>
          <a:xfrm>
            <a:off x="2463594" y="3346829"/>
            <a:ext cx="5611203" cy="1797779"/>
          </a:xfrm>
        </p:spPr>
        <p:txBody>
          <a:bodyPr/>
          <a:lstStyle>
            <a:lvl1pPr>
              <a:lnSpc>
                <a:spcPct val="100000"/>
              </a:lnSpc>
              <a:defRPr sz="4500">
                <a:highlight>
                  <a:srgbClr val="FFFFFF"/>
                </a:highlight>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A1A5E3CB-F490-44A3-9769-374F0F9201A1}"/>
              </a:ext>
            </a:extLst>
          </p:cNvPr>
          <p:cNvSpPr>
            <a:spLocks noGrp="1"/>
          </p:cNvSpPr>
          <p:nvPr>
            <p:ph type="subTitle" idx="1" hasCustomPrompt="1"/>
          </p:nvPr>
        </p:nvSpPr>
        <p:spPr>
          <a:xfrm>
            <a:off x="2463595" y="5199013"/>
            <a:ext cx="1584852"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noProof="0" dirty="0"/>
              <a:t>Navn Etternavn</a:t>
            </a:r>
          </a:p>
        </p:txBody>
      </p:sp>
      <p:sp>
        <p:nvSpPr>
          <p:cNvPr id="28" name="Text Placeholder 8">
            <a:extLst>
              <a:ext uri="{FF2B5EF4-FFF2-40B4-BE49-F238E27FC236}">
                <a16:creationId xmlns:a16="http://schemas.microsoft.com/office/drawing/2014/main" id="{3F93262B-E88D-4BFD-9D4B-7AD8BFDC480A}"/>
              </a:ext>
            </a:extLst>
          </p:cNvPr>
          <p:cNvSpPr>
            <a:spLocks noGrp="1"/>
          </p:cNvSpPr>
          <p:nvPr>
            <p:ph type="body" sz="quarter" idx="16" hasCustomPrompt="1"/>
          </p:nvPr>
        </p:nvSpPr>
        <p:spPr>
          <a:xfrm>
            <a:off x="2463594" y="5468760"/>
            <a:ext cx="478977" cy="269304"/>
          </a:xfrm>
        </p:spPr>
        <p:txBody>
          <a:bodyPr wrap="none" lIns="0" tIns="0" rIns="0" bIns="0">
            <a:spAutoFit/>
          </a:bodyPr>
          <a:lstStyle>
            <a:lvl1pPr marL="0" indent="0">
              <a:buNone/>
              <a:defRPr sz="1750">
                <a:highlight>
                  <a:srgbClr val="FFFFFF"/>
                </a:highlight>
              </a:defRPr>
            </a:lvl1pPr>
          </a:lstStyle>
          <a:p>
            <a:pPr lvl="0"/>
            <a:r>
              <a:rPr lang="nb-NO" dirty="0"/>
              <a:t>Tittel</a:t>
            </a:r>
            <a:endParaRPr lang="en-US" dirty="0"/>
          </a:p>
        </p:txBody>
      </p:sp>
      <p:sp>
        <p:nvSpPr>
          <p:cNvPr id="29" name="Text Placeholder 8">
            <a:extLst>
              <a:ext uri="{FF2B5EF4-FFF2-40B4-BE49-F238E27FC236}">
                <a16:creationId xmlns:a16="http://schemas.microsoft.com/office/drawing/2014/main" id="{830548DB-AABB-4BB8-A24A-769595E8EB4C}"/>
              </a:ext>
            </a:extLst>
          </p:cNvPr>
          <p:cNvSpPr>
            <a:spLocks noGrp="1"/>
          </p:cNvSpPr>
          <p:nvPr>
            <p:ph type="body" sz="quarter" idx="17" hasCustomPrompt="1"/>
          </p:nvPr>
        </p:nvSpPr>
        <p:spPr>
          <a:xfrm>
            <a:off x="2463594" y="5735491"/>
            <a:ext cx="586699" cy="269304"/>
          </a:xfrm>
        </p:spPr>
        <p:txBody>
          <a:bodyPr wrap="none" lIns="0" tIns="0" rIns="0" bIns="0">
            <a:spAutoFit/>
          </a:bodyPr>
          <a:lstStyle>
            <a:lvl1pPr marL="0" indent="0">
              <a:buNone/>
              <a:defRPr sz="1750">
                <a:solidFill>
                  <a:schemeClr val="tx1"/>
                </a:solidFill>
                <a:highlight>
                  <a:srgbClr val="FFFFFF"/>
                </a:highlight>
              </a:defRPr>
            </a:lvl1pPr>
          </a:lstStyle>
          <a:p>
            <a:pPr lvl="0"/>
            <a:r>
              <a:rPr lang="nb-NO" dirty="0"/>
              <a:t>Enhet</a:t>
            </a:r>
          </a:p>
        </p:txBody>
      </p:sp>
      <p:sp>
        <p:nvSpPr>
          <p:cNvPr id="27" name="Date Placeholder 3">
            <a:extLst>
              <a:ext uri="{FF2B5EF4-FFF2-40B4-BE49-F238E27FC236}">
                <a16:creationId xmlns:a16="http://schemas.microsoft.com/office/drawing/2014/main" id="{7600F748-6DC4-4BF6-91DC-8B5B90204822}"/>
              </a:ext>
            </a:extLst>
          </p:cNvPr>
          <p:cNvSpPr>
            <a:spLocks noGrp="1"/>
          </p:cNvSpPr>
          <p:nvPr>
            <p:ph type="dt" sz="half" idx="10"/>
          </p:nvPr>
        </p:nvSpPr>
        <p:spPr>
          <a:xfrm>
            <a:off x="2463595" y="6264544"/>
            <a:ext cx="1161660" cy="269304"/>
          </a:xfrm>
        </p:spPr>
        <p:txBody>
          <a:bodyPr wrap="none" lIns="0" tIns="0" rIns="0" bIns="0">
            <a:spAutoFit/>
          </a:bodyPr>
          <a:lstStyle>
            <a:lvl1pPr>
              <a:defRPr sz="1750">
                <a:solidFill>
                  <a:schemeClr val="tx1"/>
                </a:solidFill>
                <a:highlight>
                  <a:srgbClr val="FFFFFF"/>
                </a:highlight>
              </a:defRPr>
            </a:lvl1pPr>
          </a:lstStyle>
          <a:p>
            <a:endParaRPr lang="en-US" dirty="0">
              <a:highlight>
                <a:srgbClr val="FFFFFF"/>
              </a:highlight>
            </a:endParaRPr>
          </a:p>
        </p:txBody>
      </p:sp>
      <p:sp>
        <p:nvSpPr>
          <p:cNvPr id="24" name="Text Placeholder 4" descr="UiO segl">
            <a:extLst>
              <a:ext uri="{FF2B5EF4-FFF2-40B4-BE49-F238E27FC236}">
                <a16:creationId xmlns:a16="http://schemas.microsoft.com/office/drawing/2014/main" id="{4826FBBD-4B21-4F4F-940C-B2F17405B175}"/>
              </a:ext>
            </a:extLst>
          </p:cNvPr>
          <p:cNvSpPr>
            <a:spLocks noGrp="1"/>
          </p:cNvSpPr>
          <p:nvPr>
            <p:ph type="body" sz="quarter" idx="14" hasCustomPrompt="1"/>
          </p:nvPr>
        </p:nvSpPr>
        <p:spPr>
          <a:xfrm>
            <a:off x="10785613" y="5457092"/>
            <a:ext cx="1025436" cy="1025421"/>
          </a:xfrm>
          <a:blipFill>
            <a:blip r:embed="rId4">
              <a:extLst>
                <a:ext uri="{96DAC541-7B7A-43D3-8B79-37D633B846F1}">
                  <asvg:svgBlip xmlns:asvg="http://schemas.microsoft.com/office/drawing/2016/SVG/main" r:embed="rId5"/>
                </a:ext>
              </a:extLst>
            </a:blip>
            <a:stretch>
              <a:fillRect/>
            </a:stretch>
          </a:blipFill>
        </p:spPr>
        <p:txBody>
          <a:bodyPr/>
          <a:lstStyle>
            <a:lvl1pPr>
              <a:buNone/>
              <a:defRPr sz="100"/>
            </a:lvl1pPr>
          </a:lstStyle>
          <a:p>
            <a:pPr lvl="0"/>
            <a:r>
              <a:rPr lang="nb-NO" dirty="0"/>
              <a:t> </a:t>
            </a:r>
            <a:endParaRPr lang="en-US" dirty="0"/>
          </a:p>
        </p:txBody>
      </p:sp>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pic>
        <p:nvPicPr>
          <p:cNvPr id="20" name="logo_hvit" descr="UiO Segl" hidden="1">
            <a:extLst>
              <a:ext uri="{FF2B5EF4-FFF2-40B4-BE49-F238E27FC236}">
                <a16:creationId xmlns:a16="http://schemas.microsoft.com/office/drawing/2014/main" id="{A35AF58C-1F83-4C12-A068-80E9CC398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3" y="5457092"/>
            <a:ext cx="1025436" cy="1025436"/>
          </a:xfrm>
          <a:prstGeom prst="rect">
            <a:avLst/>
          </a:prstGeom>
        </p:spPr>
      </p:pic>
      <p:pic>
        <p:nvPicPr>
          <p:cNvPr id="21" name="logo_sort" descr="UiO Segl" hidden="1">
            <a:extLst>
              <a:ext uri="{FF2B5EF4-FFF2-40B4-BE49-F238E27FC236}">
                <a16:creationId xmlns:a16="http://schemas.microsoft.com/office/drawing/2014/main" id="{D7BA3FF9-8E23-4D04-8078-E40403A8D74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85614" y="5457093"/>
            <a:ext cx="1025421" cy="1025421"/>
          </a:xfrm>
          <a:prstGeom prst="rect">
            <a:avLst/>
          </a:prstGeom>
        </p:spPr>
      </p:pic>
    </p:spTree>
    <p:extLst>
      <p:ext uri="{BB962C8B-B14F-4D97-AF65-F5344CB8AC3E}">
        <p14:creationId xmlns:p14="http://schemas.microsoft.com/office/powerpoint/2010/main" val="63502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Fakultet Bilde">
    <p:bg>
      <p:bgPr>
        <a:solidFill>
          <a:schemeClr val="lt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84D768E-AC85-41DD-B1B7-0298BF33163D}"/>
              </a:ext>
            </a:extLst>
          </p:cNvPr>
          <p:cNvSpPr>
            <a:spLocks noGrp="1"/>
          </p:cNvSpPr>
          <p:nvPr>
            <p:ph type="pic" sz="quarter" idx="13"/>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13" name="Rectangle 12" descr="Bakgrunn">
            <a:extLst>
              <a:ext uri="{FF2B5EF4-FFF2-40B4-BE49-F238E27FC236}">
                <a16:creationId xmlns:a16="http://schemas.microsoft.com/office/drawing/2014/main" id="{CDC2DD76-E94A-435B-BDB4-D10EA8D453D9}"/>
              </a:ext>
            </a:extLst>
          </p:cNvPr>
          <p:cNvSpPr/>
          <p:nvPr userDrawn="1"/>
        </p:nvSpPr>
        <p:spPr>
          <a:xfrm>
            <a:off x="0" y="0"/>
            <a:ext cx="62098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8" name="Text Placeholder 8">
            <a:extLst>
              <a:ext uri="{FF2B5EF4-FFF2-40B4-BE49-F238E27FC236}">
                <a16:creationId xmlns:a16="http://schemas.microsoft.com/office/drawing/2014/main" id="{E17BAB58-FE9E-48CD-90C1-5A92CD4AF345}"/>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D1011A16-94DD-4043-A614-BEC724B6F1F6}"/>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BC09F072-DFF2-42B8-9221-578EE194D06A}"/>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3BBDCC2B-F1B3-4493-BC07-8FE83C70C0E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4" name="Graphic 23" descr="UiO segl">
            <a:extLst>
              <a:ext uri="{FF2B5EF4-FFF2-40B4-BE49-F238E27FC236}">
                <a16:creationId xmlns:a16="http://schemas.microsoft.com/office/drawing/2014/main" id="{EC3480BC-2C3D-4A7E-9C52-40E1CC216E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9C5D506-67A5-4F89-8560-22F43BCF74AF}"/>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6" name="addin_colorbox" hidden="1">
            <a:extLst>
              <a:ext uri="{FF2B5EF4-FFF2-40B4-BE49-F238E27FC236}">
                <a16:creationId xmlns:a16="http://schemas.microsoft.com/office/drawing/2014/main" id="{FCA3E1BC-B669-4110-87EA-FAF1FA6121DD}"/>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7" name="addin_title" hidden="1">
            <a:extLst>
              <a:ext uri="{FF2B5EF4-FFF2-40B4-BE49-F238E27FC236}">
                <a16:creationId xmlns:a16="http://schemas.microsoft.com/office/drawing/2014/main" id="{3ED724C7-6D8D-4B02-A942-476103665D4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8" name="addin_text" hidden="1">
            <a:extLst>
              <a:ext uri="{FF2B5EF4-FFF2-40B4-BE49-F238E27FC236}">
                <a16:creationId xmlns:a16="http://schemas.microsoft.com/office/drawing/2014/main" id="{3875A1F9-BE97-453C-A6D3-C2B80FB26DA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19" name="addin_image" hidden="1">
            <a:extLst>
              <a:ext uri="{FF2B5EF4-FFF2-40B4-BE49-F238E27FC236}">
                <a16:creationId xmlns:a16="http://schemas.microsoft.com/office/drawing/2014/main" id="{B74C45E3-A0CF-4E11-99D4-B0A97B5ECA6D}"/>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0" name="addin_grouplist" hidden="1">
            <a:extLst>
              <a:ext uri="{FF2B5EF4-FFF2-40B4-BE49-F238E27FC236}">
                <a16:creationId xmlns:a16="http://schemas.microsoft.com/office/drawing/2014/main" id="{E863661C-B13F-46BB-BA71-469E9D5AB32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1" name="addin_logo" hidden="1">
            <a:extLst>
              <a:ext uri="{FF2B5EF4-FFF2-40B4-BE49-F238E27FC236}">
                <a16:creationId xmlns:a16="http://schemas.microsoft.com/office/drawing/2014/main" id="{6B15E5D0-41F1-4B95-AEBC-8FEF29F24DE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49182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Fakulte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hidden="1">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hasCustomPrompt="1"/>
          </p:nvPr>
        </p:nvSpPr>
        <p:spPr>
          <a:xfrm>
            <a:off x="379038" y="239167"/>
            <a:ext cx="5075367" cy="2387600"/>
          </a:xfrm>
          <a:solidFill>
            <a:srgbClr val="0000FF">
              <a:alpha val="0"/>
            </a:srgbClr>
          </a:solidFill>
        </p:spPr>
        <p:txBody>
          <a:bodyPr anchor="t"/>
          <a:lstStyle>
            <a:lvl1pPr algn="l">
              <a:lnSpc>
                <a:spcPct val="100000"/>
              </a:lnSpc>
              <a:defRPr sz="4501"/>
            </a:lvl1pPr>
          </a:lstStyle>
          <a:p>
            <a:r>
              <a:rPr lang="nb-NO" noProof="0" dirty="0"/>
              <a:t>Velg fakultet fra </a:t>
            </a:r>
            <a:r>
              <a:rPr lang="nb-NO" noProof="0" dirty="0" err="1"/>
              <a:t>nedtrekksmenyen</a:t>
            </a:r>
            <a:endParaRPr lang="en-US" noProof="0" dirty="0"/>
          </a:p>
        </p:txBody>
      </p:sp>
      <p:sp>
        <p:nvSpPr>
          <p:cNvPr id="27" name="Text Placeholder 8">
            <a:extLst>
              <a:ext uri="{FF2B5EF4-FFF2-40B4-BE49-F238E27FC236}">
                <a16:creationId xmlns:a16="http://schemas.microsoft.com/office/drawing/2014/main" id="{D0FDCF8F-A008-4CFD-BFC2-4B8B6F9B51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5" name="Text Placeholder 8">
            <a:extLst>
              <a:ext uri="{FF2B5EF4-FFF2-40B4-BE49-F238E27FC236}">
                <a16:creationId xmlns:a16="http://schemas.microsoft.com/office/drawing/2014/main" id="{2127E9DC-8728-47D2-950F-5610AB44AE59}"/>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6" name="Text Placeholder 8">
            <a:extLst>
              <a:ext uri="{FF2B5EF4-FFF2-40B4-BE49-F238E27FC236}">
                <a16:creationId xmlns:a16="http://schemas.microsoft.com/office/drawing/2014/main" id="{212AB716-EA8C-40F3-9E5E-FADFDE5B68A9}"/>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4" name="Date Placeholder 3">
            <a:extLst>
              <a:ext uri="{FF2B5EF4-FFF2-40B4-BE49-F238E27FC236}">
                <a16:creationId xmlns:a16="http://schemas.microsoft.com/office/drawing/2014/main" id="{C0D51CD3-9F1B-45C4-9816-FCEC12A47AF7}"/>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28" name="Graphic 27" descr="UiO segl">
            <a:extLst>
              <a:ext uri="{FF2B5EF4-FFF2-40B4-BE49-F238E27FC236}">
                <a16:creationId xmlns:a16="http://schemas.microsoft.com/office/drawing/2014/main" id="{AECCD3CC-AC27-4207-85D4-8056C1F5F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193668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Fakultet Uthevet Tittel">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16BE45C5-2FD6-4365-884E-E7211BA9F811}"/>
              </a:ext>
            </a:extLst>
          </p:cNvPr>
          <p:cNvSpPr>
            <a:spLocks noGrp="1"/>
          </p:cNvSpPr>
          <p:nvPr>
            <p:ph type="body" sz="quarter" idx="19"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6" name="Picture Placeholder 5">
            <a:extLst>
              <a:ext uri="{FF2B5EF4-FFF2-40B4-BE49-F238E27FC236}">
                <a16:creationId xmlns:a16="http://schemas.microsoft.com/office/drawing/2014/main" id="{8FC80015-4906-4750-9E68-18BCB837A813}"/>
              </a:ext>
            </a:extLst>
          </p:cNvPr>
          <p:cNvSpPr>
            <a:spLocks noGrp="1"/>
          </p:cNvSpPr>
          <p:nvPr>
            <p:ph type="pic" sz="quarter" idx="20"/>
          </p:nvPr>
        </p:nvSpPr>
        <p:spPr>
          <a:xfrm>
            <a:off x="6215063" y="0"/>
            <a:ext cx="5976937" cy="6858000"/>
          </a:xfrm>
        </p:spPr>
        <p:txBody>
          <a:bodyPr/>
          <a:lstStyle>
            <a:lvl1pPr marL="0" indent="0">
              <a:buNone/>
              <a:defRPr/>
            </a:lvl1pPr>
          </a:lstStyle>
          <a:p>
            <a:r>
              <a:rPr lang="en-US"/>
              <a:t>Click icon to add picture</a:t>
            </a:r>
            <a:endParaRPr lang="en-US" dirty="0"/>
          </a:p>
        </p:txBody>
      </p:sp>
      <p:sp>
        <p:nvSpPr>
          <p:cNvPr id="29" name="Text Placeholder 8">
            <a:extLst>
              <a:ext uri="{FF2B5EF4-FFF2-40B4-BE49-F238E27FC236}">
                <a16:creationId xmlns:a16="http://schemas.microsoft.com/office/drawing/2014/main" id="{B116A28A-122D-47FC-B20F-2DE6D034FBA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15" name="Title 1">
            <a:extLst>
              <a:ext uri="{FF2B5EF4-FFF2-40B4-BE49-F238E27FC236}">
                <a16:creationId xmlns:a16="http://schemas.microsoft.com/office/drawing/2014/main" id="{1A99F6BB-7452-4A97-9D6D-C9C80D04D213}"/>
              </a:ext>
            </a:extLst>
          </p:cNvPr>
          <p:cNvSpPr>
            <a:spLocks noGrp="1"/>
          </p:cNvSpPr>
          <p:nvPr>
            <p:ph type="ctrTitle"/>
          </p:nvPr>
        </p:nvSpPr>
        <p:spPr>
          <a:xfrm>
            <a:off x="375634" y="2283763"/>
            <a:ext cx="5075367" cy="1650530"/>
          </a:xfrm>
        </p:spPr>
        <p:txBody>
          <a:bodyPr anchor="t"/>
          <a:lstStyle>
            <a:lvl1pPr algn="l">
              <a:lnSpc>
                <a:spcPct val="100000"/>
              </a:lnSpc>
              <a:defRPr sz="4501"/>
            </a:lvl1pPr>
          </a:lstStyle>
          <a:p>
            <a:r>
              <a:rPr lang="en-US" noProof="0"/>
              <a:t>Click to edit Master title style</a:t>
            </a:r>
            <a:endParaRPr lang="nb-NO" noProof="0" dirty="0"/>
          </a:p>
        </p:txBody>
      </p:sp>
      <p:sp>
        <p:nvSpPr>
          <p:cNvPr id="28" name="Text Placeholder 8">
            <a:extLst>
              <a:ext uri="{FF2B5EF4-FFF2-40B4-BE49-F238E27FC236}">
                <a16:creationId xmlns:a16="http://schemas.microsoft.com/office/drawing/2014/main" id="{16F080F3-F66D-44E1-A274-51E675B7D76D}"/>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6" name="Text Placeholder 8">
            <a:extLst>
              <a:ext uri="{FF2B5EF4-FFF2-40B4-BE49-F238E27FC236}">
                <a16:creationId xmlns:a16="http://schemas.microsoft.com/office/drawing/2014/main" id="{2B993451-3DED-457B-B2BA-C0AD678BC4F0}"/>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7" name="Text Placeholder 8">
            <a:extLst>
              <a:ext uri="{FF2B5EF4-FFF2-40B4-BE49-F238E27FC236}">
                <a16:creationId xmlns:a16="http://schemas.microsoft.com/office/drawing/2014/main" id="{E4C943B6-9D87-4707-9BC0-AB5D348B81A6}"/>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5" name="Date Placeholder 3">
            <a:extLst>
              <a:ext uri="{FF2B5EF4-FFF2-40B4-BE49-F238E27FC236}">
                <a16:creationId xmlns:a16="http://schemas.microsoft.com/office/drawing/2014/main" id="{9138817D-ECF3-4F24-AB4D-EE86A7D38EC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E981D0C6-9965-4EA6-835B-007DA74548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1" name="addin_colorlist" hidden="1">
            <a:extLst>
              <a:ext uri="{FF2B5EF4-FFF2-40B4-BE49-F238E27FC236}">
                <a16:creationId xmlns:a16="http://schemas.microsoft.com/office/drawing/2014/main" id="{FB8D8BF6-D27B-473E-8C7F-5564EC4E8842}"/>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2" name="addin_colorbox" hidden="1">
            <a:extLst>
              <a:ext uri="{FF2B5EF4-FFF2-40B4-BE49-F238E27FC236}">
                <a16:creationId xmlns:a16="http://schemas.microsoft.com/office/drawing/2014/main" id="{AEA2A8D1-CC8A-49D7-B5F3-4D3D31E797B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4" name="addin_title" hidden="1">
            <a:extLst>
              <a:ext uri="{FF2B5EF4-FFF2-40B4-BE49-F238E27FC236}">
                <a16:creationId xmlns:a16="http://schemas.microsoft.com/office/drawing/2014/main" id="{FA762AA7-0630-463D-983A-714A0FDC6D6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BADFE346-6D41-462E-B93E-8A4581258439}"/>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2F05EFBC-3D55-4A55-AC99-18A584A64F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22529F69-78C3-4EA5-A8EF-DAED9CFEB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26D5A990-E30B-4E3A-A5A7-8F106A934EC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27605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Institutt Bilde">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3" name="Picture Placeholder 2">
            <a:extLst>
              <a:ext uri="{FF2B5EF4-FFF2-40B4-BE49-F238E27FC236}">
                <a16:creationId xmlns:a16="http://schemas.microsoft.com/office/drawing/2014/main" id="{663D537D-BDA7-442F-85CC-77B15D3E9EBA}"/>
              </a:ext>
            </a:extLst>
          </p:cNvPr>
          <p:cNvSpPr>
            <a:spLocks noGrp="1"/>
          </p:cNvSpPr>
          <p:nvPr>
            <p:ph type="pic" sz="quarter" idx="19"/>
          </p:nvPr>
        </p:nvSpPr>
        <p:spPr>
          <a:xfrm>
            <a:off x="6209880" y="0"/>
            <a:ext cx="598212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26" name="Text Placeholder 8">
            <a:extLst>
              <a:ext uri="{FF2B5EF4-FFF2-40B4-BE49-F238E27FC236}">
                <a16:creationId xmlns:a16="http://schemas.microsoft.com/office/drawing/2014/main" id="{EA343E91-A7F8-411F-8D9E-AD0CD04545F4}"/>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25" name="Text Placeholder 4">
            <a:extLst>
              <a:ext uri="{FF2B5EF4-FFF2-40B4-BE49-F238E27FC236}">
                <a16:creationId xmlns:a16="http://schemas.microsoft.com/office/drawing/2014/main" id="{9353483E-A81E-4295-A996-3D67CCCC2E09}"/>
              </a:ext>
            </a:extLst>
          </p:cNvPr>
          <p:cNvSpPr>
            <a:spLocks noGrp="1"/>
          </p:cNvSpPr>
          <p:nvPr>
            <p:ph type="body" sz="quarter" idx="20"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30" name="Text Placeholder 8">
            <a:extLst>
              <a:ext uri="{FF2B5EF4-FFF2-40B4-BE49-F238E27FC236}">
                <a16:creationId xmlns:a16="http://schemas.microsoft.com/office/drawing/2014/main" id="{A0F37DB2-E675-4E63-AD01-1D4996198F38}"/>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8" name="Text Placeholder 8">
            <a:extLst>
              <a:ext uri="{FF2B5EF4-FFF2-40B4-BE49-F238E27FC236}">
                <a16:creationId xmlns:a16="http://schemas.microsoft.com/office/drawing/2014/main" id="{AF5E8745-EB5B-4C17-A308-AC6088BCA617}"/>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9" name="Text Placeholder 8">
            <a:extLst>
              <a:ext uri="{FF2B5EF4-FFF2-40B4-BE49-F238E27FC236}">
                <a16:creationId xmlns:a16="http://schemas.microsoft.com/office/drawing/2014/main" id="{7CB7E83F-937E-4B9E-830A-492432F3A4E8}"/>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7" name="Date Placeholder 3">
            <a:extLst>
              <a:ext uri="{FF2B5EF4-FFF2-40B4-BE49-F238E27FC236}">
                <a16:creationId xmlns:a16="http://schemas.microsoft.com/office/drawing/2014/main" id="{B8980526-4F9F-495D-A07D-8D82934AE66E}"/>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1" name="Graphic 30" descr="UiO segl">
            <a:extLst>
              <a:ext uri="{FF2B5EF4-FFF2-40B4-BE49-F238E27FC236}">
                <a16:creationId xmlns:a16="http://schemas.microsoft.com/office/drawing/2014/main" id="{9BE98BF2-9E12-4468-BCAE-2A3B441A6E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256917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 Institutt Farge/Innhold">
    <p:spTree>
      <p:nvGrpSpPr>
        <p:cNvPr id="1" name=""/>
        <p:cNvGrpSpPr/>
        <p:nvPr/>
      </p:nvGrpSpPr>
      <p:grpSpPr>
        <a:xfrm>
          <a:off x="0" y="0"/>
          <a:ext cx="0" cy="0"/>
          <a:chOff x="0" y="0"/>
          <a:chExt cx="0" cy="0"/>
        </a:xfrm>
      </p:grpSpPr>
      <p:sp>
        <p:nvSpPr>
          <p:cNvPr id="23" name="Text Placeholder 2" descr="Bakgrunn">
            <a:extLst>
              <a:ext uri="{FF2B5EF4-FFF2-40B4-BE49-F238E27FC236}">
                <a16:creationId xmlns:a16="http://schemas.microsoft.com/office/drawing/2014/main" id="{4E3EE5B4-2D44-45E3-B636-1734E02BAC5F}"/>
              </a:ext>
            </a:extLst>
          </p:cNvPr>
          <p:cNvSpPr>
            <a:spLocks noGrp="1"/>
          </p:cNvSpPr>
          <p:nvPr>
            <p:ph type="body" sz="quarter" idx="18" hasCustomPrompt="1"/>
          </p:nvPr>
        </p:nvSpPr>
        <p:spPr>
          <a:xfrm>
            <a:off x="6214641" y="0"/>
            <a:ext cx="5973955" cy="6858000"/>
          </a:xfrm>
          <a:solidFill>
            <a:schemeClr val="accent4"/>
          </a:solidFill>
        </p:spPr>
        <p:txBody>
          <a:bodyPr/>
          <a:lstStyle>
            <a:lvl1pPr marL="0" indent="0">
              <a:buNone/>
              <a:defRPr sz="200">
                <a:solidFill>
                  <a:srgbClr val="010000"/>
                </a:solidFill>
              </a:defRPr>
            </a:lvl1pPr>
          </a:lstStyle>
          <a:p>
            <a:pPr lvl="0"/>
            <a:r>
              <a:rPr lang="en-US" dirty="0"/>
              <a:t> </a:t>
            </a:r>
          </a:p>
        </p:txBody>
      </p:sp>
      <p:sp>
        <p:nvSpPr>
          <p:cNvPr id="14" name="Content Placeholder 17">
            <a:extLst>
              <a:ext uri="{FF2B5EF4-FFF2-40B4-BE49-F238E27FC236}">
                <a16:creationId xmlns:a16="http://schemas.microsoft.com/office/drawing/2014/main" id="{F839063B-4438-46C0-A11A-618196F76696}"/>
              </a:ext>
            </a:extLst>
          </p:cNvPr>
          <p:cNvSpPr>
            <a:spLocks noGrp="1"/>
          </p:cNvSpPr>
          <p:nvPr>
            <p:ph sz="quarter" idx="12" hasCustomPrompt="1"/>
          </p:nvPr>
        </p:nvSpPr>
        <p:spPr>
          <a:xfrm>
            <a:off x="6209880" y="0"/>
            <a:ext cx="5982120" cy="6858000"/>
          </a:xfrm>
          <a:prstGeom prst="rect">
            <a:avLst/>
          </a:prstGeom>
          <a:noFill/>
        </p:spPr>
        <p:txBody>
          <a:bodyPr lIns="0" tIns="0" rIns="0" bIns="0"/>
          <a:lstStyle>
            <a:lvl1pPr>
              <a:buNone/>
              <a:defRPr/>
            </a:lvl1pPr>
          </a:lstStyle>
          <a:p>
            <a:pPr lvl="0"/>
            <a:r>
              <a:rPr lang="nb-NO" dirty="0"/>
              <a:t> </a:t>
            </a:r>
            <a:endParaRPr lang="en-US" dirty="0"/>
          </a:p>
        </p:txBody>
      </p:sp>
      <p:sp>
        <p:nvSpPr>
          <p:cNvPr id="25" name="Text Placeholder 8">
            <a:extLst>
              <a:ext uri="{FF2B5EF4-FFF2-40B4-BE49-F238E27FC236}">
                <a16:creationId xmlns:a16="http://schemas.microsoft.com/office/drawing/2014/main" id="{542A6449-D96E-414F-A604-C4E12FC569EA}"/>
              </a:ext>
            </a:extLst>
          </p:cNvPr>
          <p:cNvSpPr>
            <a:spLocks noGrp="1"/>
          </p:cNvSpPr>
          <p:nvPr>
            <p:ph type="body" sz="quarter" idx="14" hasCustomPrompt="1"/>
          </p:nvPr>
        </p:nvSpPr>
        <p:spPr>
          <a:xfrm>
            <a:off x="382847" y="341458"/>
            <a:ext cx="5071557" cy="207999"/>
          </a:xfrm>
          <a:solidFill>
            <a:srgbClr val="0000FE">
              <a:alpha val="0"/>
            </a:srgbClr>
          </a:solidFill>
        </p:spPr>
        <p:txBody>
          <a:bodyPr/>
          <a:lstStyle>
            <a:lvl1pPr marL="0" indent="0">
              <a:buNone/>
              <a:defRPr sz="1200"/>
            </a:lvl1pPr>
          </a:lstStyle>
          <a:p>
            <a:pPr lvl="0"/>
            <a:r>
              <a:rPr lang="en-US" dirty="0" err="1">
                <a:latin typeface="Arial, sans-serif"/>
              </a:rPr>
              <a:t>Velg</a:t>
            </a:r>
            <a:r>
              <a:rPr lang="en-US" dirty="0">
                <a:latin typeface="Arial, sans-serif"/>
              </a:rPr>
              <a:t> </a:t>
            </a:r>
            <a:r>
              <a:rPr lang="en-US" dirty="0" err="1">
                <a:latin typeface="Arial, sans-serif"/>
              </a:rPr>
              <a:t>fakultet</a:t>
            </a:r>
            <a:r>
              <a:rPr lang="en-US" dirty="0">
                <a:latin typeface="Arial, sans-serif"/>
              </a:rPr>
              <a:t> </a:t>
            </a:r>
            <a:r>
              <a:rPr lang="en-US" dirty="0" err="1">
                <a:latin typeface="Arial, sans-serif"/>
              </a:rPr>
              <a:t>fra</a:t>
            </a:r>
            <a:r>
              <a:rPr lang="en-US" dirty="0">
                <a:latin typeface="Arial, sans-serif"/>
              </a:rPr>
              <a:t> </a:t>
            </a:r>
            <a:r>
              <a:rPr lang="en-US" dirty="0" err="1">
                <a:latin typeface="Arial, sans-serif"/>
              </a:rPr>
              <a:t>nedtrekksmenyen</a:t>
            </a:r>
            <a:endParaRPr lang="nb-NO" noProof="0" dirty="0"/>
          </a:p>
        </p:txBody>
      </p:sp>
      <p:sp>
        <p:nvSpPr>
          <p:cNvPr id="5" name="Text Placeholder 4">
            <a:extLst>
              <a:ext uri="{FF2B5EF4-FFF2-40B4-BE49-F238E27FC236}">
                <a16:creationId xmlns:a16="http://schemas.microsoft.com/office/drawing/2014/main" id="{03E20FF9-F861-400C-878F-01B664860162}"/>
              </a:ext>
            </a:extLst>
          </p:cNvPr>
          <p:cNvSpPr>
            <a:spLocks noGrp="1"/>
          </p:cNvSpPr>
          <p:nvPr>
            <p:ph type="body" sz="quarter" idx="19" hasCustomPrompt="1"/>
          </p:nvPr>
        </p:nvSpPr>
        <p:spPr>
          <a:xfrm>
            <a:off x="379038" y="653143"/>
            <a:ext cx="5075367" cy="1973624"/>
          </a:xfrm>
        </p:spPr>
        <p:txBody>
          <a:bodyPr/>
          <a:lstStyle>
            <a:lvl1pPr marL="0" indent="0">
              <a:buNone/>
              <a:defRPr lang="en-US" sz="4501" kern="1200" dirty="0">
                <a:solidFill>
                  <a:schemeClr val="tx1"/>
                </a:solidFill>
                <a:latin typeface="+mj-lt"/>
                <a:ea typeface="+mj-ea"/>
                <a:cs typeface="+mj-cs"/>
              </a:defRPr>
            </a:lvl1pPr>
          </a:lstStyle>
          <a:p>
            <a:pPr lvl="0"/>
            <a:r>
              <a:rPr lang="nb-NO" sz="4501" kern="1200" dirty="0">
                <a:solidFill>
                  <a:schemeClr val="tx1"/>
                </a:solidFill>
                <a:latin typeface="+mj-lt"/>
                <a:ea typeface="+mj-ea"/>
                <a:cs typeface="+mj-cs"/>
              </a:rPr>
              <a:t>Navn på institutt</a:t>
            </a:r>
            <a:endParaRPr lang="en-US" dirty="0"/>
          </a:p>
        </p:txBody>
      </p:sp>
      <p:sp>
        <p:nvSpPr>
          <p:cNvPr id="29" name="Text Placeholder 8">
            <a:extLst>
              <a:ext uri="{FF2B5EF4-FFF2-40B4-BE49-F238E27FC236}">
                <a16:creationId xmlns:a16="http://schemas.microsoft.com/office/drawing/2014/main" id="{D729F8AC-6A5E-427F-BADE-EA072C6164CF}"/>
              </a:ext>
            </a:extLst>
          </p:cNvPr>
          <p:cNvSpPr>
            <a:spLocks noGrp="1"/>
          </p:cNvSpPr>
          <p:nvPr>
            <p:ph type="body" sz="quarter" idx="22" hasCustomPrompt="1"/>
          </p:nvPr>
        </p:nvSpPr>
        <p:spPr>
          <a:xfrm>
            <a:off x="379038" y="4112581"/>
            <a:ext cx="5080128" cy="226283"/>
          </a:xfrm>
        </p:spPr>
        <p:txBody>
          <a:bodyPr/>
          <a:lstStyle>
            <a:lvl1pPr marL="0" indent="0">
              <a:buNone/>
              <a:defRPr sz="1750"/>
            </a:lvl1pPr>
          </a:lstStyle>
          <a:p>
            <a:pPr lvl="0"/>
            <a:r>
              <a:rPr lang="nb-NO" dirty="0"/>
              <a:t>Navn Etternavn</a:t>
            </a:r>
            <a:endParaRPr lang="en-US" dirty="0"/>
          </a:p>
        </p:txBody>
      </p:sp>
      <p:sp>
        <p:nvSpPr>
          <p:cNvPr id="27" name="Text Placeholder 8">
            <a:extLst>
              <a:ext uri="{FF2B5EF4-FFF2-40B4-BE49-F238E27FC236}">
                <a16:creationId xmlns:a16="http://schemas.microsoft.com/office/drawing/2014/main" id="{548DDD7D-1EE4-480A-9DFC-6999E44EAAFE}"/>
              </a:ext>
            </a:extLst>
          </p:cNvPr>
          <p:cNvSpPr>
            <a:spLocks noGrp="1"/>
          </p:cNvSpPr>
          <p:nvPr>
            <p:ph type="body" sz="quarter" idx="16" hasCustomPrompt="1"/>
          </p:nvPr>
        </p:nvSpPr>
        <p:spPr>
          <a:xfrm>
            <a:off x="383800" y="4379312"/>
            <a:ext cx="5075366" cy="226283"/>
          </a:xfrm>
        </p:spPr>
        <p:txBody>
          <a:bodyPr/>
          <a:lstStyle>
            <a:lvl1pPr marL="0" indent="0">
              <a:buNone/>
              <a:defRPr sz="1750"/>
            </a:lvl1pPr>
          </a:lstStyle>
          <a:p>
            <a:pPr lvl="0"/>
            <a:r>
              <a:rPr lang="nb-NO" dirty="0"/>
              <a:t>Tittel</a:t>
            </a:r>
            <a:endParaRPr lang="en-US" dirty="0"/>
          </a:p>
        </p:txBody>
      </p:sp>
      <p:sp>
        <p:nvSpPr>
          <p:cNvPr id="28" name="Text Placeholder 8">
            <a:extLst>
              <a:ext uri="{FF2B5EF4-FFF2-40B4-BE49-F238E27FC236}">
                <a16:creationId xmlns:a16="http://schemas.microsoft.com/office/drawing/2014/main" id="{94EC4BF0-912D-4C74-897D-7058B1C43F41}"/>
              </a:ext>
            </a:extLst>
          </p:cNvPr>
          <p:cNvSpPr>
            <a:spLocks noGrp="1"/>
          </p:cNvSpPr>
          <p:nvPr>
            <p:ph type="body" sz="quarter" idx="17" hasCustomPrompt="1"/>
          </p:nvPr>
        </p:nvSpPr>
        <p:spPr>
          <a:xfrm>
            <a:off x="383800" y="4646043"/>
            <a:ext cx="5075367" cy="226283"/>
          </a:xfrm>
        </p:spPr>
        <p:txBody>
          <a:bodyPr/>
          <a:lstStyle>
            <a:lvl1pPr marL="0" indent="0">
              <a:buNone/>
              <a:defRPr sz="1750"/>
            </a:lvl1pPr>
          </a:lstStyle>
          <a:p>
            <a:pPr lvl="0"/>
            <a:r>
              <a:rPr lang="nb-NO" dirty="0"/>
              <a:t>Enhet</a:t>
            </a:r>
            <a:endParaRPr lang="en-US" dirty="0"/>
          </a:p>
        </p:txBody>
      </p:sp>
      <p:sp>
        <p:nvSpPr>
          <p:cNvPr id="26" name="Date Placeholder 3">
            <a:extLst>
              <a:ext uri="{FF2B5EF4-FFF2-40B4-BE49-F238E27FC236}">
                <a16:creationId xmlns:a16="http://schemas.microsoft.com/office/drawing/2014/main" id="{4387C63E-1139-41C5-A5DA-C79344301899}"/>
              </a:ext>
            </a:extLst>
          </p:cNvPr>
          <p:cNvSpPr>
            <a:spLocks noGrp="1"/>
          </p:cNvSpPr>
          <p:nvPr>
            <p:ph type="dt" sz="half" idx="10"/>
          </p:nvPr>
        </p:nvSpPr>
        <p:spPr>
          <a:xfrm>
            <a:off x="379038" y="5135118"/>
            <a:ext cx="5075367" cy="365125"/>
          </a:xfrm>
        </p:spPr>
        <p:txBody>
          <a:bodyPr lIns="0" tIns="0" rIns="0" bIns="0"/>
          <a:lstStyle>
            <a:lvl1pPr>
              <a:defRPr sz="1750">
                <a:solidFill>
                  <a:schemeClr val="tx1"/>
                </a:solidFill>
              </a:defRPr>
            </a:lvl1pPr>
          </a:lstStyle>
          <a:p>
            <a:endParaRPr lang="en-US" dirty="0"/>
          </a:p>
        </p:txBody>
      </p:sp>
      <p:pic>
        <p:nvPicPr>
          <p:cNvPr id="30" name="Graphic 29" descr="UiO segl">
            <a:extLst>
              <a:ext uri="{FF2B5EF4-FFF2-40B4-BE49-F238E27FC236}">
                <a16:creationId xmlns:a16="http://schemas.microsoft.com/office/drawing/2014/main" id="{6E45B275-2917-4791-9D93-B119E57F1E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8" y="5945262"/>
            <a:ext cx="2078732" cy="538688"/>
          </a:xfrm>
          <a:prstGeom prst="rect">
            <a:avLst/>
          </a:prstGeom>
        </p:spPr>
      </p:pic>
      <p:sp>
        <p:nvSpPr>
          <p:cNvPr id="10" name="addin_colorlist" hidden="1">
            <a:extLst>
              <a:ext uri="{FF2B5EF4-FFF2-40B4-BE49-F238E27FC236}">
                <a16:creationId xmlns:a16="http://schemas.microsoft.com/office/drawing/2014/main" id="{31A16B11-9453-4838-96C7-0B2173D1139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halv1, halv2, halv3, halv4, halv5, halv6, halv7, halv8</a:t>
            </a:r>
          </a:p>
        </p:txBody>
      </p:sp>
      <p:sp>
        <p:nvSpPr>
          <p:cNvPr id="11" name="addin_colorbox" hidden="1">
            <a:extLst>
              <a:ext uri="{FF2B5EF4-FFF2-40B4-BE49-F238E27FC236}">
                <a16:creationId xmlns:a16="http://schemas.microsoft.com/office/drawing/2014/main" id="{D1415340-24A4-4DEA-BEFB-EEC4384292C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addin_colorbox</a:t>
            </a:r>
            <a:endParaRPr lang="nb-NO" dirty="0"/>
          </a:p>
        </p:txBody>
      </p:sp>
      <p:sp>
        <p:nvSpPr>
          <p:cNvPr id="12" name="addin_title" hidden="1">
            <a:extLst>
              <a:ext uri="{FF2B5EF4-FFF2-40B4-BE49-F238E27FC236}">
                <a16:creationId xmlns:a16="http://schemas.microsoft.com/office/drawing/2014/main" id="{9F75B8A5-5BF9-4EC4-8BB6-C6D3F7E3483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addin_title</a:t>
            </a:r>
            <a:endParaRPr lang="nb-NO" dirty="0"/>
          </a:p>
        </p:txBody>
      </p:sp>
      <p:sp>
        <p:nvSpPr>
          <p:cNvPr id="19" name="addin_text" hidden="1">
            <a:extLst>
              <a:ext uri="{FF2B5EF4-FFF2-40B4-BE49-F238E27FC236}">
                <a16:creationId xmlns:a16="http://schemas.microsoft.com/office/drawing/2014/main" id="{4E3B39B7-9751-440D-A9AB-82782D8FC8DF}"/>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addin_text</a:t>
            </a:r>
            <a:endParaRPr lang="nb-NO" dirty="0"/>
          </a:p>
        </p:txBody>
      </p:sp>
      <p:sp>
        <p:nvSpPr>
          <p:cNvPr id="20" name="addin_image" hidden="1">
            <a:extLst>
              <a:ext uri="{FF2B5EF4-FFF2-40B4-BE49-F238E27FC236}">
                <a16:creationId xmlns:a16="http://schemas.microsoft.com/office/drawing/2014/main" id="{9F11CD0A-A270-4DB2-9FCA-BA55A2B1F0DE}"/>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addin_image</a:t>
            </a:r>
            <a:endParaRPr lang="nb-NO" dirty="0"/>
          </a:p>
        </p:txBody>
      </p:sp>
      <p:sp>
        <p:nvSpPr>
          <p:cNvPr id="21" name="addin_grouplist" hidden="1">
            <a:extLst>
              <a:ext uri="{FF2B5EF4-FFF2-40B4-BE49-F238E27FC236}">
                <a16:creationId xmlns:a16="http://schemas.microsoft.com/office/drawing/2014/main" id="{DB6D9EA2-99A8-4372-A598-0B5D6058772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kern="1200" dirty="0" err="1">
                <a:solidFill>
                  <a:schemeClr val="lt1"/>
                </a:solidFill>
                <a:latin typeface="+mn-lt"/>
                <a:ea typeface="+mn-ea"/>
                <a:cs typeface="+mn-cs"/>
              </a:rPr>
              <a:t>SkiftBakgrunnGroup</a:t>
            </a:r>
            <a:endParaRPr lang="nb-NO" dirty="0"/>
          </a:p>
        </p:txBody>
      </p:sp>
      <p:sp>
        <p:nvSpPr>
          <p:cNvPr id="22" name="addin_logo" hidden="1">
            <a:extLst>
              <a:ext uri="{FF2B5EF4-FFF2-40B4-BE49-F238E27FC236}">
                <a16:creationId xmlns:a16="http://schemas.microsoft.com/office/drawing/2014/main" id="{A4926120-738A-4FCE-960F-FA718D9B088F}"/>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t>addin_logo</a:t>
            </a:r>
            <a:endParaRPr lang="nb-NO" dirty="0"/>
          </a:p>
        </p:txBody>
      </p:sp>
    </p:spTree>
    <p:extLst>
      <p:ext uri="{BB962C8B-B14F-4D97-AF65-F5344CB8AC3E}">
        <p14:creationId xmlns:p14="http://schemas.microsoft.com/office/powerpoint/2010/main" val="336777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US" dirty="0"/>
              <a:t>Side </a:t>
            </a:r>
            <a:fld id="{5251F420-7306-4E7C-A79E-F31A38F7D392}" type="slidenum">
              <a:rPr lang="en-US" smtClean="0"/>
              <a:pPr/>
              <a:t>‹#›</a:t>
            </a:fld>
            <a:endParaRPr lang="en-US" dirty="0"/>
          </a:p>
        </p:txBody>
      </p:sp>
      <p:pic>
        <p:nvPicPr>
          <p:cNvPr id="11" name="Graphic 10" descr="Logo Universitet i oslo">
            <a:extLst>
              <a:ext uri="{FF2B5EF4-FFF2-40B4-BE49-F238E27FC236}">
                <a16:creationId xmlns:a16="http://schemas.microsoft.com/office/drawing/2014/main" id="{C0E4FBEC-28F7-4C61-8732-186A1AAD342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381001" y="6280142"/>
            <a:ext cx="1021262" cy="202980"/>
          </a:xfrm>
          <a:prstGeom prst="rect">
            <a:avLst/>
          </a:prstGeom>
        </p:spPr>
      </p:pic>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endParaRPr lang="nb-NO"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addin_colorpicker</a:t>
            </a:r>
          </a:p>
        </p:txBody>
      </p:sp>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1" r:id="rId8"/>
    <p:sldLayoutId id="2147483720" r:id="rId9"/>
    <p:sldLayoutId id="2147483719" r:id="rId10"/>
    <p:sldLayoutId id="2147483701" r:id="rId11"/>
    <p:sldLayoutId id="2147483702" r:id="rId12"/>
    <p:sldLayoutId id="2147483704" r:id="rId13"/>
    <p:sldLayoutId id="2147483706" r:id="rId14"/>
    <p:sldLayoutId id="2147483716" r:id="rId15"/>
    <p:sldLayoutId id="2147483717" r:id="rId16"/>
    <p:sldLayoutId id="2147483713" r:id="rId17"/>
    <p:sldLayoutId id="2147483714" r:id="rId18"/>
    <p:sldLayoutId id="2147483709" r:id="rId19"/>
    <p:sldLayoutId id="2147483710" r:id="rId20"/>
    <p:sldLayoutId id="2147483711" r:id="rId21"/>
    <p:sldLayoutId id="2147483712" r:id="rId22"/>
    <p:sldLayoutId id="2147483707" r:id="rId23"/>
    <p:sldLayoutId id="2147483708" r:id="rId24"/>
    <p:sldLayoutId id="2147483715" r:id="rId25"/>
    <p:sldLayoutId id="2147483718" r:id="rId26"/>
  </p:sldLayoutIdLst>
  <p:hf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25438" indent="-125438" algn="l" defTabSz="914446" rtl="0" eaLnBrk="1" latinLnBrk="0" hangingPunct="1">
        <a:lnSpc>
          <a:spcPct val="100000"/>
        </a:lnSpc>
        <a:spcBef>
          <a:spcPts val="1150"/>
        </a:spcBef>
        <a:buFont typeface="Arial" panose="020B0604020202020204" pitchFamily="34" charset="0"/>
        <a:buChar char="•"/>
        <a:defRPr sz="15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Arial" panose="020B0604020202020204" pitchFamily="34" charset="0"/>
        <a:buChar char="•"/>
        <a:defRPr sz="15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em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hyperlink" Target="https://phys.libretexts.org/Bookshelves/University_Physics/University_Physics_(OpenStax)/University_Physics_III_-_Optics_and_Modern_Physics_(OpenStax)/06%3A_Photons_and_Matter_Waves/6.02%3A_Blackbody_Radi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ver of a book&#10;&#10;Description automatically generated">
            <a:extLst>
              <a:ext uri="{FF2B5EF4-FFF2-40B4-BE49-F238E27FC236}">
                <a16:creationId xmlns:a16="http://schemas.microsoft.com/office/drawing/2014/main" id="{0E5227E9-3D12-BFD0-B25A-400F63833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434" b="5434"/>
          <a:stretch>
            <a:fillRect/>
          </a:stretch>
        </p:blipFill>
        <p:spPr/>
      </p:pic>
      <p:sp>
        <p:nvSpPr>
          <p:cNvPr id="3" name="Text Placeholder 2">
            <a:extLst>
              <a:ext uri="{FF2B5EF4-FFF2-40B4-BE49-F238E27FC236}">
                <a16:creationId xmlns:a16="http://schemas.microsoft.com/office/drawing/2014/main" id="{C47BEB34-BF47-47BB-8B35-A21F868F7B01}"/>
              </a:ext>
            </a:extLst>
          </p:cNvPr>
          <p:cNvSpPr>
            <a:spLocks noGrp="1"/>
          </p:cNvSpPr>
          <p:nvPr>
            <p:ph type="body" sz="quarter" idx="17"/>
          </p:nvPr>
        </p:nvSpPr>
        <p:spPr/>
        <p:txBody>
          <a:bodyPr/>
          <a:lstStyle/>
          <a:p>
            <a:endParaRPr lang="en-US"/>
          </a:p>
        </p:txBody>
      </p:sp>
      <p:sp>
        <p:nvSpPr>
          <p:cNvPr id="4" name="Title 3">
            <a:extLst>
              <a:ext uri="{FF2B5EF4-FFF2-40B4-BE49-F238E27FC236}">
                <a16:creationId xmlns:a16="http://schemas.microsoft.com/office/drawing/2014/main" id="{4B69AC09-2576-4FCC-A8E6-2B5767CC4EB3}"/>
              </a:ext>
            </a:extLst>
          </p:cNvPr>
          <p:cNvSpPr>
            <a:spLocks noGrp="1"/>
          </p:cNvSpPr>
          <p:nvPr>
            <p:ph type="title"/>
          </p:nvPr>
        </p:nvSpPr>
        <p:spPr/>
        <p:txBody>
          <a:bodyPr/>
          <a:lstStyle/>
          <a:p>
            <a:r>
              <a:rPr lang="en-US" dirty="0"/>
              <a:t>KJM2601 – </a:t>
            </a:r>
            <a:r>
              <a:rPr lang="en-US" dirty="0" err="1"/>
              <a:t>forelesning</a:t>
            </a:r>
            <a:r>
              <a:rPr lang="en-US" dirty="0"/>
              <a:t> 1</a:t>
            </a:r>
          </a:p>
        </p:txBody>
      </p:sp>
      <p:sp>
        <p:nvSpPr>
          <p:cNvPr id="5" name="Subtitle 4">
            <a:extLst>
              <a:ext uri="{FF2B5EF4-FFF2-40B4-BE49-F238E27FC236}">
                <a16:creationId xmlns:a16="http://schemas.microsoft.com/office/drawing/2014/main" id="{EC03838C-DDE2-4698-9970-D6A16289A4E6}"/>
              </a:ext>
            </a:extLst>
          </p:cNvPr>
          <p:cNvSpPr>
            <a:spLocks noGrp="1"/>
          </p:cNvSpPr>
          <p:nvPr>
            <p:ph type="subTitle" idx="1"/>
          </p:nvPr>
        </p:nvSpPr>
        <p:spPr/>
        <p:txBody>
          <a:bodyPr/>
          <a:lstStyle/>
          <a:p>
            <a:r>
              <a:rPr lang="en-US" dirty="0"/>
              <a:t>Simen Kvaal (</a:t>
            </a:r>
            <a:r>
              <a:rPr lang="en-US" dirty="0" err="1"/>
              <a:t>simen.kvaal@kjemi.uio.no</a:t>
            </a:r>
            <a:r>
              <a:rPr lang="en-US" dirty="0"/>
              <a:t>)</a:t>
            </a:r>
          </a:p>
        </p:txBody>
      </p:sp>
      <p:sp>
        <p:nvSpPr>
          <p:cNvPr id="6" name="Text Placeholder 5">
            <a:extLst>
              <a:ext uri="{FF2B5EF4-FFF2-40B4-BE49-F238E27FC236}">
                <a16:creationId xmlns:a16="http://schemas.microsoft.com/office/drawing/2014/main" id="{A411E9A3-CEF4-4AB6-BAA7-AAC9101C8C10}"/>
              </a:ext>
            </a:extLst>
          </p:cNvPr>
          <p:cNvSpPr>
            <a:spLocks noGrp="1"/>
          </p:cNvSpPr>
          <p:nvPr>
            <p:ph type="body" sz="quarter" idx="15"/>
          </p:nvPr>
        </p:nvSpPr>
        <p:spPr/>
        <p:txBody>
          <a:bodyPr/>
          <a:lstStyle/>
          <a:p>
            <a:r>
              <a:rPr lang="en-US" dirty="0" err="1"/>
              <a:t>Førsteamanuensis</a:t>
            </a:r>
            <a:endParaRPr lang="en-US" dirty="0"/>
          </a:p>
        </p:txBody>
      </p:sp>
      <p:sp>
        <p:nvSpPr>
          <p:cNvPr id="7" name="Text Placeholder 6">
            <a:extLst>
              <a:ext uri="{FF2B5EF4-FFF2-40B4-BE49-F238E27FC236}">
                <a16:creationId xmlns:a16="http://schemas.microsoft.com/office/drawing/2014/main" id="{30B37F67-443C-40E9-9FE7-4E65332FA162}"/>
              </a:ext>
            </a:extLst>
          </p:cNvPr>
          <p:cNvSpPr>
            <a:spLocks noGrp="1"/>
          </p:cNvSpPr>
          <p:nvPr>
            <p:ph type="body" sz="quarter" idx="16"/>
          </p:nvPr>
        </p:nvSpPr>
        <p:spPr/>
        <p:txBody>
          <a:bodyPr/>
          <a:lstStyle/>
          <a:p>
            <a:r>
              <a:rPr lang="en-US" dirty="0" err="1"/>
              <a:t>Hylleraassenteret</a:t>
            </a:r>
            <a:endParaRPr lang="en-US" dirty="0"/>
          </a:p>
        </p:txBody>
      </p:sp>
      <p:sp>
        <p:nvSpPr>
          <p:cNvPr id="8" name="Date Placeholder 7">
            <a:extLst>
              <a:ext uri="{FF2B5EF4-FFF2-40B4-BE49-F238E27FC236}">
                <a16:creationId xmlns:a16="http://schemas.microsoft.com/office/drawing/2014/main" id="{7271C1F9-245E-498A-BEED-031390971924}"/>
              </a:ext>
            </a:extLst>
          </p:cNvPr>
          <p:cNvSpPr>
            <a:spLocks noGrp="1"/>
          </p:cNvSpPr>
          <p:nvPr>
            <p:ph type="dt" sz="half" idx="10"/>
          </p:nvPr>
        </p:nvSpPr>
        <p:spPr/>
        <p:txBody>
          <a:bodyPr/>
          <a:lstStyle/>
          <a:p>
            <a:r>
              <a:rPr lang="en-US" dirty="0"/>
              <a:t>21/8/2024</a:t>
            </a:r>
          </a:p>
        </p:txBody>
      </p:sp>
      <p:sp>
        <p:nvSpPr>
          <p:cNvPr id="9" name="Text Placeholder 8">
            <a:extLst>
              <a:ext uri="{FF2B5EF4-FFF2-40B4-BE49-F238E27FC236}">
                <a16:creationId xmlns:a16="http://schemas.microsoft.com/office/drawing/2014/main" id="{B37711FA-5A22-4872-A804-70D0D3424DD9}"/>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484715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645F90-D00A-E19E-82D9-50E5927FEDB0}"/>
              </a:ext>
            </a:extLst>
          </p:cNvPr>
          <p:cNvSpPr>
            <a:spLocks noGrp="1"/>
          </p:cNvSpPr>
          <p:nvPr>
            <p:ph type="body" sz="quarter" idx="16"/>
          </p:nvPr>
        </p:nvSpPr>
        <p:spPr/>
        <p:txBody>
          <a:bodyPr/>
          <a:lstStyle/>
          <a:p>
            <a:r>
              <a:rPr lang="en-US" dirty="0"/>
              <a:t>Fra </a:t>
            </a:r>
            <a:r>
              <a:rPr lang="en-US" dirty="0" err="1"/>
              <a:t>Jstor</a:t>
            </a:r>
            <a:r>
              <a:rPr lang="en-US" dirty="0"/>
              <a:t> Collections</a:t>
            </a:r>
          </a:p>
        </p:txBody>
      </p:sp>
      <p:sp>
        <p:nvSpPr>
          <p:cNvPr id="4" name="Title 3">
            <a:extLst>
              <a:ext uri="{FF2B5EF4-FFF2-40B4-BE49-F238E27FC236}">
                <a16:creationId xmlns:a16="http://schemas.microsoft.com/office/drawing/2014/main" id="{F772982F-1A67-CDD4-3C5A-B28E546306A5}"/>
              </a:ext>
            </a:extLst>
          </p:cNvPr>
          <p:cNvSpPr>
            <a:spLocks noGrp="1"/>
          </p:cNvSpPr>
          <p:nvPr>
            <p:ph type="title"/>
          </p:nvPr>
        </p:nvSpPr>
        <p:spPr/>
        <p:txBody>
          <a:bodyPr/>
          <a:lstStyle/>
          <a:p>
            <a:r>
              <a:rPr lang="en-US" dirty="0"/>
              <a:t>Louis de Broglie (1892-1987)</a:t>
            </a:r>
          </a:p>
        </p:txBody>
      </p:sp>
      <p:sp>
        <p:nvSpPr>
          <p:cNvPr id="5" name="Subtitle 4">
            <a:extLst>
              <a:ext uri="{FF2B5EF4-FFF2-40B4-BE49-F238E27FC236}">
                <a16:creationId xmlns:a16="http://schemas.microsoft.com/office/drawing/2014/main" id="{19176845-BB5F-27DB-EFEB-507892C1CDBE}"/>
              </a:ext>
            </a:extLst>
          </p:cNvPr>
          <p:cNvSpPr>
            <a:spLocks noGrp="1"/>
          </p:cNvSpPr>
          <p:nvPr>
            <p:ph type="subTitle" idx="13"/>
          </p:nvPr>
        </p:nvSpPr>
        <p:spPr/>
        <p:txBody>
          <a:bodyPr/>
          <a:lstStyle/>
          <a:p>
            <a:endParaRPr lang="en-US"/>
          </a:p>
        </p:txBody>
      </p:sp>
      <p:sp>
        <p:nvSpPr>
          <p:cNvPr id="7" name="Footer Placeholder 6">
            <a:extLst>
              <a:ext uri="{FF2B5EF4-FFF2-40B4-BE49-F238E27FC236}">
                <a16:creationId xmlns:a16="http://schemas.microsoft.com/office/drawing/2014/main" id="{065AC473-0799-8F90-5F40-F60F79A9460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FF7FD4DB-DE79-E20D-3F7D-32B24401DF62}"/>
              </a:ext>
            </a:extLst>
          </p:cNvPr>
          <p:cNvSpPr>
            <a:spLocks noGrp="1"/>
          </p:cNvSpPr>
          <p:nvPr>
            <p:ph type="sldNum" sz="quarter" idx="12"/>
          </p:nvPr>
        </p:nvSpPr>
        <p:spPr/>
        <p:txBody>
          <a:bodyPr/>
          <a:lstStyle/>
          <a:p>
            <a:r>
              <a:rPr lang="en-US"/>
              <a:t>Side </a:t>
            </a:r>
            <a:fld id="{5251F420-7306-4E7C-A79E-F31A38F7D392}" type="slidenum">
              <a:rPr lang="en-US" smtClean="0"/>
              <a:pPr/>
              <a:t>10</a:t>
            </a:fld>
            <a:endParaRPr lang="en-US" dirty="0"/>
          </a:p>
        </p:txBody>
      </p:sp>
      <p:sp>
        <p:nvSpPr>
          <p:cNvPr id="12" name="Content Placeholder 11">
            <a:extLst>
              <a:ext uri="{FF2B5EF4-FFF2-40B4-BE49-F238E27FC236}">
                <a16:creationId xmlns:a16="http://schemas.microsoft.com/office/drawing/2014/main" id="{1C2375E3-5653-26FE-8E0F-06A7F7141E4C}"/>
              </a:ext>
            </a:extLst>
          </p:cNvPr>
          <p:cNvSpPr>
            <a:spLocks noGrp="1"/>
          </p:cNvSpPr>
          <p:nvPr>
            <p:ph sz="half" idx="29"/>
          </p:nvPr>
        </p:nvSpPr>
        <p:spPr/>
        <p:txBody>
          <a:bodyPr/>
          <a:lstStyle/>
          <a:p>
            <a:pPr marL="0" indent="0">
              <a:buNone/>
            </a:pPr>
            <a:r>
              <a:rPr lang="en-US" dirty="0" err="1"/>
              <a:t>Fransk</a:t>
            </a:r>
            <a:r>
              <a:rPr lang="en-US" dirty="0"/>
              <a:t> </a:t>
            </a:r>
            <a:r>
              <a:rPr lang="en-US" dirty="0" err="1"/>
              <a:t>aristokrat</a:t>
            </a:r>
            <a:r>
              <a:rPr lang="en-US" dirty="0"/>
              <a:t> </a:t>
            </a:r>
            <a:r>
              <a:rPr lang="en-US" dirty="0" err="1"/>
              <a:t>og</a:t>
            </a:r>
            <a:r>
              <a:rPr lang="en-US" dirty="0"/>
              <a:t> </a:t>
            </a:r>
            <a:r>
              <a:rPr lang="en-US" dirty="0" err="1"/>
              <a:t>fysiker</a:t>
            </a:r>
            <a:r>
              <a:rPr lang="en-US" dirty="0"/>
              <a:t>. I PhD-</a:t>
            </a:r>
            <a:r>
              <a:rPr lang="en-US" dirty="0" err="1"/>
              <a:t>avhandlingen</a:t>
            </a:r>
            <a:r>
              <a:rPr lang="en-US" dirty="0"/>
              <a:t> (1924) </a:t>
            </a:r>
            <a:r>
              <a:rPr lang="en-US" dirty="0" err="1"/>
              <a:t>postulerte</a:t>
            </a:r>
            <a:r>
              <a:rPr lang="en-US" dirty="0"/>
              <a:t> </a:t>
            </a:r>
            <a:r>
              <a:rPr lang="en-US" dirty="0" err="1"/>
              <a:t>han</a:t>
            </a:r>
            <a:r>
              <a:rPr lang="en-US" dirty="0"/>
              <a:t> at all </a:t>
            </a:r>
            <a:r>
              <a:rPr lang="en-US" dirty="0" err="1"/>
              <a:t>materie</a:t>
            </a:r>
            <a:r>
              <a:rPr lang="en-US" dirty="0"/>
              <a:t> </a:t>
            </a:r>
            <a:r>
              <a:rPr lang="en-US" dirty="0" err="1"/>
              <a:t>har</a:t>
            </a:r>
            <a:r>
              <a:rPr lang="en-US" dirty="0"/>
              <a:t> </a:t>
            </a:r>
            <a:r>
              <a:rPr lang="en-US" dirty="0" err="1"/>
              <a:t>en</a:t>
            </a:r>
            <a:r>
              <a:rPr lang="en-US" dirty="0"/>
              <a:t> </a:t>
            </a:r>
            <a:r>
              <a:rPr lang="en-US" dirty="0" err="1"/>
              <a:t>assosiert</a:t>
            </a:r>
            <a:r>
              <a:rPr lang="en-US" dirty="0"/>
              <a:t> </a:t>
            </a:r>
            <a:r>
              <a:rPr lang="en-US" dirty="0" err="1"/>
              <a:t>bølgelengde</a:t>
            </a:r>
            <a:r>
              <a:rPr lang="en-US" dirty="0"/>
              <a:t>. </a:t>
            </a:r>
            <a:r>
              <a:rPr lang="en-US" dirty="0" err="1"/>
              <a:t>Nobelpris</a:t>
            </a:r>
            <a:r>
              <a:rPr lang="en-US" dirty="0"/>
              <a:t> (1929).</a:t>
            </a:r>
          </a:p>
          <a:p>
            <a:pPr marL="0" indent="0">
              <a:buNone/>
            </a:pPr>
            <a:r>
              <a:rPr lang="en-US" dirty="0"/>
              <a:t>“After long reflection in solitude and meditation, I suddenly had the idea, during the year 1923, that the discovery made by Einstein in 1905 should be </a:t>
            </a:r>
            <a:r>
              <a:rPr lang="en-US" dirty="0" err="1"/>
              <a:t>generalised</a:t>
            </a:r>
            <a:r>
              <a:rPr lang="en-US" dirty="0"/>
              <a:t> by extending it to all material particles and notably to electrons.” </a:t>
            </a:r>
          </a:p>
        </p:txBody>
      </p:sp>
      <p:pic>
        <p:nvPicPr>
          <p:cNvPr id="18" name="Picture Placeholder 17" descr="A person in a suit with his arms crossed&#10;&#10;Description automatically generated">
            <a:extLst>
              <a:ext uri="{FF2B5EF4-FFF2-40B4-BE49-F238E27FC236}">
                <a16:creationId xmlns:a16="http://schemas.microsoft.com/office/drawing/2014/main" id="{E56C45F2-DA43-419E-5E61-1EBF027FE78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2673" b="2673"/>
          <a:stretch>
            <a:fillRect/>
          </a:stretch>
        </p:blipFill>
        <p:spPr/>
      </p:pic>
    </p:spTree>
    <p:extLst>
      <p:ext uri="{BB962C8B-B14F-4D97-AF65-F5344CB8AC3E}">
        <p14:creationId xmlns:p14="http://schemas.microsoft.com/office/powerpoint/2010/main" val="265099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F1919E-E4D1-91E4-DDD2-32C30AD0C837}"/>
              </a:ext>
            </a:extLst>
          </p:cNvPr>
          <p:cNvSpPr>
            <a:spLocks noGrp="1"/>
          </p:cNvSpPr>
          <p:nvPr>
            <p:ph type="title"/>
          </p:nvPr>
        </p:nvSpPr>
        <p:spPr/>
        <p:txBody>
          <a:bodyPr/>
          <a:lstStyle/>
          <a:p>
            <a:r>
              <a:rPr lang="en-US" dirty="0" err="1"/>
              <a:t>Diffraksjon</a:t>
            </a:r>
            <a:r>
              <a:rPr lang="en-US" dirty="0"/>
              <a:t> av </a:t>
            </a:r>
            <a:r>
              <a:rPr lang="en-US" dirty="0" err="1"/>
              <a:t>lysbølger</a:t>
            </a:r>
            <a:r>
              <a:rPr lang="en-US" dirty="0"/>
              <a:t>, </a:t>
            </a:r>
            <a:r>
              <a:rPr lang="en-US" dirty="0" err="1"/>
              <a:t>figur</a:t>
            </a:r>
            <a:r>
              <a:rPr lang="en-US" dirty="0"/>
              <a:t> 1.6 </a:t>
            </a:r>
            <a:r>
              <a:rPr lang="en-US" dirty="0" err="1"/>
              <a:t>i</a:t>
            </a:r>
            <a:r>
              <a:rPr lang="en-US" dirty="0"/>
              <a:t> Engel</a:t>
            </a:r>
          </a:p>
        </p:txBody>
      </p:sp>
      <p:sp>
        <p:nvSpPr>
          <p:cNvPr id="12" name="Text Placeholder 11">
            <a:extLst>
              <a:ext uri="{FF2B5EF4-FFF2-40B4-BE49-F238E27FC236}">
                <a16:creationId xmlns:a16="http://schemas.microsoft.com/office/drawing/2014/main" id="{97FD0870-6B90-3BAF-7248-B3FBB399D8C0}"/>
              </a:ext>
            </a:extLst>
          </p:cNvPr>
          <p:cNvSpPr>
            <a:spLocks noGrp="1"/>
          </p:cNvSpPr>
          <p:nvPr>
            <p:ph type="body" sz="quarter" idx="28"/>
          </p:nvPr>
        </p:nvSpPr>
        <p:spPr/>
        <p:txBody>
          <a:bodyPr/>
          <a:lstStyle/>
          <a:p>
            <a:endParaRPr lang="en-US"/>
          </a:p>
        </p:txBody>
      </p:sp>
      <p:sp>
        <p:nvSpPr>
          <p:cNvPr id="8" name="Slide Number Placeholder 7">
            <a:extLst>
              <a:ext uri="{FF2B5EF4-FFF2-40B4-BE49-F238E27FC236}">
                <a16:creationId xmlns:a16="http://schemas.microsoft.com/office/drawing/2014/main" id="{6DA64FC9-674A-2B08-FC5A-2B84900B3D7E}"/>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11</a:t>
            </a:fld>
            <a:endParaRPr lang="en-US" dirty="0"/>
          </a:p>
        </p:txBody>
      </p:sp>
      <p:pic>
        <p:nvPicPr>
          <p:cNvPr id="16" name="Picture Placeholder 15" descr="A diagram of a distance and distance&#10;&#10;Description automatically generated">
            <a:extLst>
              <a:ext uri="{FF2B5EF4-FFF2-40B4-BE49-F238E27FC236}">
                <a16:creationId xmlns:a16="http://schemas.microsoft.com/office/drawing/2014/main" id="{551AA3D6-602A-08D5-F0E5-6A6C2B08A06F}"/>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612" t="8021" r="-1612" b="3897"/>
          <a:stretch/>
        </p:blipFill>
        <p:spPr>
          <a:xfrm>
            <a:off x="0" y="916012"/>
            <a:ext cx="12192000" cy="5941988"/>
          </a:xfrm>
        </p:spPr>
      </p:pic>
    </p:spTree>
    <p:extLst>
      <p:ext uri="{BB962C8B-B14F-4D97-AF65-F5344CB8AC3E}">
        <p14:creationId xmlns:p14="http://schemas.microsoft.com/office/powerpoint/2010/main" val="2638534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3117-DD54-EABA-75E3-5C3B39DF6124}"/>
              </a:ext>
            </a:extLst>
          </p:cNvPr>
          <p:cNvSpPr>
            <a:spLocks noGrp="1"/>
          </p:cNvSpPr>
          <p:nvPr>
            <p:ph type="title"/>
          </p:nvPr>
        </p:nvSpPr>
        <p:spPr/>
        <p:txBody>
          <a:bodyPr/>
          <a:lstStyle/>
          <a:p>
            <a:endParaRPr lang="en-US"/>
          </a:p>
        </p:txBody>
      </p:sp>
      <p:pic>
        <p:nvPicPr>
          <p:cNvPr id="6" name="Picture Placeholder 5" descr="A diagram of a graph&#10;&#10;Description automatically generated with medium confidence">
            <a:extLst>
              <a:ext uri="{FF2B5EF4-FFF2-40B4-BE49-F238E27FC236}">
                <a16:creationId xmlns:a16="http://schemas.microsoft.com/office/drawing/2014/main" id="{1F80B2D0-9FC4-C692-71FF-1A6E25E8599E}"/>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8960" t="6353" r="-13562" b="1784"/>
          <a:stretch/>
        </p:blipFill>
        <p:spPr>
          <a:xfrm>
            <a:off x="0" y="647114"/>
            <a:ext cx="12192000" cy="6210886"/>
          </a:xfrm>
        </p:spPr>
      </p:pic>
      <p:sp>
        <p:nvSpPr>
          <p:cNvPr id="4" name="Text Placeholder 3">
            <a:extLst>
              <a:ext uri="{FF2B5EF4-FFF2-40B4-BE49-F238E27FC236}">
                <a16:creationId xmlns:a16="http://schemas.microsoft.com/office/drawing/2014/main" id="{9BFF2A68-E8F4-0B77-7055-A72F0C40757B}"/>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277840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drawing of a cat and a dog&#10;&#10;Description automatically generated">
            <a:extLst>
              <a:ext uri="{FF2B5EF4-FFF2-40B4-BE49-F238E27FC236}">
                <a16:creationId xmlns:a16="http://schemas.microsoft.com/office/drawing/2014/main" id="{0360BC6D-D21F-FED6-0F8B-209E96807B53}"/>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08" r="-373" b="180"/>
          <a:stretch/>
        </p:blipFill>
        <p:spPr>
          <a:xfrm>
            <a:off x="1565562" y="1585407"/>
            <a:ext cx="8556013" cy="4150624"/>
          </a:xfrm>
        </p:spPr>
      </p:pic>
      <p:sp>
        <p:nvSpPr>
          <p:cNvPr id="6" name="Text Placeholder 5">
            <a:extLst>
              <a:ext uri="{FF2B5EF4-FFF2-40B4-BE49-F238E27FC236}">
                <a16:creationId xmlns:a16="http://schemas.microsoft.com/office/drawing/2014/main" id="{1FE1013E-D4E9-4032-B72B-7CCAD8E6EEEC}"/>
              </a:ext>
            </a:extLst>
          </p:cNvPr>
          <p:cNvSpPr>
            <a:spLocks noGrp="1"/>
          </p:cNvSpPr>
          <p:nvPr>
            <p:ph type="body" sz="quarter" idx="16"/>
          </p:nvPr>
        </p:nvSpPr>
        <p:spPr/>
        <p:txBody>
          <a:bodyPr/>
          <a:lstStyle/>
          <a:p>
            <a:endParaRPr lang="en-US"/>
          </a:p>
        </p:txBody>
      </p:sp>
      <p:sp>
        <p:nvSpPr>
          <p:cNvPr id="2" name="Title 1">
            <a:extLst>
              <a:ext uri="{FF2B5EF4-FFF2-40B4-BE49-F238E27FC236}">
                <a16:creationId xmlns:a16="http://schemas.microsoft.com/office/drawing/2014/main" id="{D7334B58-13EB-A31D-A45F-EFDD524480BE}"/>
              </a:ext>
            </a:extLst>
          </p:cNvPr>
          <p:cNvSpPr>
            <a:spLocks noGrp="1"/>
          </p:cNvSpPr>
          <p:nvPr>
            <p:ph type="title"/>
          </p:nvPr>
        </p:nvSpPr>
        <p:spPr>
          <a:xfrm>
            <a:off x="380168" y="161944"/>
            <a:ext cx="10842014" cy="754068"/>
          </a:xfrm>
        </p:spPr>
        <p:txBody>
          <a:bodyPr/>
          <a:lstStyle/>
          <a:p>
            <a:r>
              <a:rPr lang="en-US" dirty="0" err="1"/>
              <a:t>Dobbeltspalteforsøk</a:t>
            </a:r>
            <a:r>
              <a:rPr lang="en-US" dirty="0"/>
              <a:t> </a:t>
            </a:r>
            <a:r>
              <a:rPr lang="en-US" dirty="0" err="1"/>
              <a:t>og</a:t>
            </a:r>
            <a:r>
              <a:rPr lang="en-US" dirty="0"/>
              <a:t> </a:t>
            </a:r>
            <a:r>
              <a:rPr lang="en-US" dirty="0" err="1"/>
              <a:t>Schrödingers</a:t>
            </a:r>
            <a:r>
              <a:rPr lang="en-US" dirty="0"/>
              <a:t> </a:t>
            </a:r>
            <a:r>
              <a:rPr lang="en-US" dirty="0" err="1"/>
              <a:t>katt</a:t>
            </a:r>
            <a:endParaRPr lang="en-US" dirty="0"/>
          </a:p>
        </p:txBody>
      </p:sp>
      <p:sp>
        <p:nvSpPr>
          <p:cNvPr id="5" name="Subtitle 4">
            <a:extLst>
              <a:ext uri="{FF2B5EF4-FFF2-40B4-BE49-F238E27FC236}">
                <a16:creationId xmlns:a16="http://schemas.microsoft.com/office/drawing/2014/main" id="{7E14C3F2-9292-BBC5-25EF-D1F38D5DC6DD}"/>
              </a:ext>
            </a:extLst>
          </p:cNvPr>
          <p:cNvSpPr>
            <a:spLocks noGrp="1"/>
          </p:cNvSpPr>
          <p:nvPr>
            <p:ph type="subTitle" idx="13"/>
          </p:nvPr>
        </p:nvSpPr>
        <p:spPr/>
        <p:txBody>
          <a:bodyPr/>
          <a:lstStyle/>
          <a:p>
            <a:endParaRPr lang="en-US"/>
          </a:p>
        </p:txBody>
      </p:sp>
    </p:spTree>
    <p:extLst>
      <p:ext uri="{BB962C8B-B14F-4D97-AF65-F5344CB8AC3E}">
        <p14:creationId xmlns:p14="http://schemas.microsoft.com/office/powerpoint/2010/main" val="258883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803B-BC71-24FB-E3BE-23EABF78B51C}"/>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97FA6E3C-E96C-72C7-FAD9-7FEC2B9E686B}"/>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B24036B9-37BC-A836-9C74-120FD022C85A}"/>
              </a:ext>
            </a:extLst>
          </p:cNvPr>
          <p:cNvSpPr>
            <a:spLocks noGrp="1"/>
          </p:cNvSpPr>
          <p:nvPr>
            <p:ph type="body" sz="quarter" idx="28"/>
          </p:nvPr>
        </p:nvSpPr>
        <p:spPr/>
        <p:txBody>
          <a:bodyPr/>
          <a:lstStyle/>
          <a:p>
            <a:endParaRPr lang="en-US"/>
          </a:p>
        </p:txBody>
      </p:sp>
      <p:pic>
        <p:nvPicPr>
          <p:cNvPr id="5" name="double_slit2">
            <a:hlinkClick r:id="" action="ppaction://media"/>
            <a:extLst>
              <a:ext uri="{FF2B5EF4-FFF2-40B4-BE49-F238E27FC236}">
                <a16:creationId xmlns:a16="http://schemas.microsoft.com/office/drawing/2014/main" id="{949C71E0-42AF-6C13-8347-8A6C3EEFAC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695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509-4044-CA49-D98E-002078F756A5}"/>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A641AFD-16B1-10B3-E3F4-D6BF828D7CDD}"/>
              </a:ext>
            </a:extLst>
          </p:cNvPr>
          <p:cNvSpPr>
            <a:spLocks noGrp="1"/>
          </p:cNvSpPr>
          <p:nvPr>
            <p:ph type="pic" sz="quarter" idx="27"/>
          </p:nvPr>
        </p:nvSpPr>
        <p:spPr/>
        <p:txBody>
          <a:bodyPr/>
          <a:lstStyle/>
          <a:p>
            <a:endParaRPr lang="en-US"/>
          </a:p>
        </p:txBody>
      </p:sp>
      <p:sp>
        <p:nvSpPr>
          <p:cNvPr id="4" name="Text Placeholder 3">
            <a:extLst>
              <a:ext uri="{FF2B5EF4-FFF2-40B4-BE49-F238E27FC236}">
                <a16:creationId xmlns:a16="http://schemas.microsoft.com/office/drawing/2014/main" id="{CA4E7DDB-F69D-1CA8-10FB-75C8F30A2BA3}"/>
              </a:ext>
            </a:extLst>
          </p:cNvPr>
          <p:cNvSpPr>
            <a:spLocks noGrp="1"/>
          </p:cNvSpPr>
          <p:nvPr>
            <p:ph type="body" sz="quarter" idx="28"/>
          </p:nvPr>
        </p:nvSpPr>
        <p:spPr/>
        <p:txBody>
          <a:bodyPr/>
          <a:lstStyle/>
          <a:p>
            <a:endParaRPr lang="en-US"/>
          </a:p>
        </p:txBody>
      </p:sp>
      <p:pic>
        <p:nvPicPr>
          <p:cNvPr id="5" name="double_slit">
            <a:hlinkClick r:id="" action="ppaction://media"/>
            <a:extLst>
              <a:ext uri="{FF2B5EF4-FFF2-40B4-BE49-F238E27FC236}">
                <a16:creationId xmlns:a16="http://schemas.microsoft.com/office/drawing/2014/main" id="{C8FEC401-DA58-4D9B-EA6B-49DB146E5E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926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01A34D-8FFA-BFB1-64C8-8D58FEB72A05}"/>
              </a:ext>
            </a:extLst>
          </p:cNvPr>
          <p:cNvSpPr>
            <a:spLocks noGrp="1"/>
          </p:cNvSpPr>
          <p:nvPr>
            <p:ph type="title"/>
          </p:nvPr>
        </p:nvSpPr>
        <p:spPr>
          <a:xfrm>
            <a:off x="380168" y="161944"/>
            <a:ext cx="11431664" cy="754068"/>
          </a:xfrm>
        </p:spPr>
        <p:txBody>
          <a:bodyPr/>
          <a:lstStyle/>
          <a:p>
            <a:r>
              <a:rPr lang="en-US" dirty="0"/>
              <a:t>Ved </a:t>
            </a:r>
            <a:r>
              <a:rPr lang="en-US" dirty="0" err="1"/>
              <a:t>lav</a:t>
            </a:r>
            <a:r>
              <a:rPr lang="en-US" dirty="0"/>
              <a:t> </a:t>
            </a:r>
            <a:r>
              <a:rPr lang="en-US" dirty="0" err="1"/>
              <a:t>intensitet</a:t>
            </a:r>
            <a:r>
              <a:rPr lang="en-US" dirty="0"/>
              <a:t> </a:t>
            </a:r>
            <a:r>
              <a:rPr lang="en-US" dirty="0" err="1"/>
              <a:t>vil</a:t>
            </a:r>
            <a:r>
              <a:rPr lang="en-US" dirty="0"/>
              <a:t> </a:t>
            </a:r>
            <a:r>
              <a:rPr lang="en-US" dirty="0" err="1"/>
              <a:t>enkeltpartikler</a:t>
            </a:r>
            <a:r>
              <a:rPr lang="en-US" dirty="0"/>
              <a:t> </a:t>
            </a:r>
            <a:r>
              <a:rPr lang="en-US" dirty="0" err="1"/>
              <a:t>nå</a:t>
            </a:r>
            <a:r>
              <a:rPr lang="en-US" dirty="0"/>
              <a:t> </a:t>
            </a:r>
            <a:r>
              <a:rPr lang="en-US" dirty="0" err="1"/>
              <a:t>frem</a:t>
            </a:r>
            <a:r>
              <a:rPr lang="en-US" dirty="0"/>
              <a:t> </a:t>
            </a:r>
            <a:r>
              <a:rPr lang="en-US" dirty="0" err="1"/>
              <a:t>til</a:t>
            </a:r>
            <a:r>
              <a:rPr lang="en-US" dirty="0"/>
              <a:t> </a:t>
            </a:r>
            <a:r>
              <a:rPr lang="en-US" dirty="0" err="1"/>
              <a:t>skjermen</a:t>
            </a:r>
            <a:endParaRPr lang="en-US" dirty="0"/>
          </a:p>
        </p:txBody>
      </p:sp>
      <p:pic>
        <p:nvPicPr>
          <p:cNvPr id="6" name="Picture Placeholder 5" descr="A blue and white stripes&#10;&#10;Description automatically generated with medium confidence">
            <a:extLst>
              <a:ext uri="{FF2B5EF4-FFF2-40B4-BE49-F238E27FC236}">
                <a16:creationId xmlns:a16="http://schemas.microsoft.com/office/drawing/2014/main" id="{CCFB3388-7209-5F46-120E-1400B58CE4D6}"/>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5845" t="5740" r="-22597" b="-2768"/>
          <a:stretch/>
        </p:blipFill>
        <p:spPr>
          <a:xfrm>
            <a:off x="20" y="1180008"/>
            <a:ext cx="12191980" cy="5677992"/>
          </a:xfrm>
          <a:noFill/>
        </p:spPr>
      </p:pic>
      <p:sp>
        <p:nvSpPr>
          <p:cNvPr id="13" name="Text Placeholder 3">
            <a:extLst>
              <a:ext uri="{FF2B5EF4-FFF2-40B4-BE49-F238E27FC236}">
                <a16:creationId xmlns:a16="http://schemas.microsoft.com/office/drawing/2014/main" id="{A5B1B5A2-F799-AD02-C2C8-9F91E77E90DA}"/>
              </a:ext>
            </a:extLst>
          </p:cNvPr>
          <p:cNvSpPr>
            <a:spLocks noGrp="1"/>
          </p:cNvSpPr>
          <p:nvPr>
            <p:ph type="body" sz="quarter" idx="28"/>
          </p:nvPr>
        </p:nvSpPr>
        <p:spPr>
          <a:xfrm>
            <a:off x="381001" y="6280142"/>
            <a:ext cx="1021262" cy="202980"/>
          </a:xfrm>
        </p:spPr>
        <p:txBody>
          <a:bodyPr/>
          <a:lstStyle/>
          <a:p>
            <a:endParaRPr lang="en-US"/>
          </a:p>
        </p:txBody>
      </p:sp>
    </p:spTree>
    <p:extLst>
      <p:ext uri="{BB962C8B-B14F-4D97-AF65-F5344CB8AC3E}">
        <p14:creationId xmlns:p14="http://schemas.microsoft.com/office/powerpoint/2010/main" val="308110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04C0-68C3-91F5-2788-8E38D532A7FD}"/>
              </a:ext>
            </a:extLst>
          </p:cNvPr>
          <p:cNvSpPr>
            <a:spLocks noGrp="1"/>
          </p:cNvSpPr>
          <p:nvPr>
            <p:ph type="title"/>
          </p:nvPr>
        </p:nvSpPr>
        <p:spPr/>
        <p:txBody>
          <a:bodyPr/>
          <a:lstStyle/>
          <a:p>
            <a:endParaRPr lang="en-US"/>
          </a:p>
        </p:txBody>
      </p:sp>
      <p:pic>
        <p:nvPicPr>
          <p:cNvPr id="6" name="Picture Placeholder 5" descr="Diagram of a diagram of a camera&#10;&#10;Description automatically generated">
            <a:extLst>
              <a:ext uri="{FF2B5EF4-FFF2-40B4-BE49-F238E27FC236}">
                <a16:creationId xmlns:a16="http://schemas.microsoft.com/office/drawing/2014/main" id="{117CDD74-91E6-F616-3BCE-110D115DC44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26747" t="-3914" r="-26747" b="1152"/>
          <a:stretch/>
        </p:blipFill>
        <p:spPr>
          <a:xfrm>
            <a:off x="0" y="0"/>
            <a:ext cx="12192000" cy="6858000"/>
          </a:xfrm>
        </p:spPr>
      </p:pic>
      <p:sp>
        <p:nvSpPr>
          <p:cNvPr id="4" name="Text Placeholder 3">
            <a:extLst>
              <a:ext uri="{FF2B5EF4-FFF2-40B4-BE49-F238E27FC236}">
                <a16:creationId xmlns:a16="http://schemas.microsoft.com/office/drawing/2014/main" id="{5E9B999F-D819-A7C7-3666-7A82E7A7B0C5}"/>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1475376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C465A4E0-0070-55BE-711A-C80F0EF573D5}"/>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t="4411" b="4411"/>
          <a:stretch>
            <a:fillRect/>
          </a:stretch>
        </p:blipFill>
        <p:spPr/>
      </p:pic>
      <p:sp>
        <p:nvSpPr>
          <p:cNvPr id="6" name="Text Placeholder 5">
            <a:extLst>
              <a:ext uri="{FF2B5EF4-FFF2-40B4-BE49-F238E27FC236}">
                <a16:creationId xmlns:a16="http://schemas.microsoft.com/office/drawing/2014/main" id="{B640CAF6-DAC2-4AC1-521C-244F17E3D602}"/>
              </a:ext>
            </a:extLst>
          </p:cNvPr>
          <p:cNvSpPr>
            <a:spLocks noGrp="1"/>
          </p:cNvSpPr>
          <p:nvPr>
            <p:ph type="body" sz="quarter" idx="16"/>
          </p:nvPr>
        </p:nvSpPr>
        <p:spPr/>
        <p:txBody>
          <a:bodyPr/>
          <a:lstStyle/>
          <a:p>
            <a:r>
              <a:rPr lang="en-US" dirty="0"/>
              <a:t>Av The American Institute of Physics credits the photo [1] to AB </a:t>
            </a:r>
            <a:r>
              <a:rPr lang="en-US" dirty="0" err="1"/>
              <a:t>Lagrelius</a:t>
            </a:r>
            <a:r>
              <a:rPr lang="en-US" dirty="0"/>
              <a:t> &amp; Westphal, which is the Swedish company used by the Nobel Foundation for most photos of its book series Les Prix Nobel. – Niels Bohr's Nobel Prize biography, from 1922, </a:t>
            </a:r>
            <a:r>
              <a:rPr lang="en-US" dirty="0" err="1"/>
              <a:t>Offentlig</a:t>
            </a:r>
            <a:r>
              <a:rPr lang="en-US" dirty="0"/>
              <a:t> </a:t>
            </a:r>
            <a:r>
              <a:rPr lang="en-US" dirty="0" err="1"/>
              <a:t>eiendom</a:t>
            </a:r>
            <a:r>
              <a:rPr lang="en-US" dirty="0"/>
              <a:t>, https://</a:t>
            </a:r>
            <a:r>
              <a:rPr lang="en-US" dirty="0" err="1"/>
              <a:t>commons.wikimedia.org</a:t>
            </a:r>
            <a:r>
              <a:rPr lang="en-US" dirty="0"/>
              <a:t>/w/</a:t>
            </a:r>
            <a:r>
              <a:rPr lang="en-US" dirty="0" err="1"/>
              <a:t>index.php?curid</a:t>
            </a:r>
            <a:r>
              <a:rPr lang="en-US" dirty="0"/>
              <a:t>=288274</a:t>
            </a:r>
          </a:p>
        </p:txBody>
      </p:sp>
      <p:sp>
        <p:nvSpPr>
          <p:cNvPr id="2" name="Title 1">
            <a:extLst>
              <a:ext uri="{FF2B5EF4-FFF2-40B4-BE49-F238E27FC236}">
                <a16:creationId xmlns:a16="http://schemas.microsoft.com/office/drawing/2014/main" id="{7716FB20-BBBE-C63A-472C-D00C53310032}"/>
              </a:ext>
            </a:extLst>
          </p:cNvPr>
          <p:cNvSpPr>
            <a:spLocks noGrp="1"/>
          </p:cNvSpPr>
          <p:nvPr>
            <p:ph type="title"/>
          </p:nvPr>
        </p:nvSpPr>
        <p:spPr/>
        <p:txBody>
          <a:bodyPr/>
          <a:lstStyle/>
          <a:p>
            <a:r>
              <a:rPr lang="en-US" dirty="0"/>
              <a:t>Niels Bohr (1885-1962)</a:t>
            </a:r>
          </a:p>
        </p:txBody>
      </p:sp>
      <p:sp>
        <p:nvSpPr>
          <p:cNvPr id="5" name="Subtitle 4">
            <a:extLst>
              <a:ext uri="{FF2B5EF4-FFF2-40B4-BE49-F238E27FC236}">
                <a16:creationId xmlns:a16="http://schemas.microsoft.com/office/drawing/2014/main" id="{07B48EB9-853E-E094-86CC-288D486F6182}"/>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F177E501-E114-E9EE-EFCD-FAE31A321AE3}"/>
              </a:ext>
            </a:extLst>
          </p:cNvPr>
          <p:cNvSpPr>
            <a:spLocks noGrp="1"/>
          </p:cNvSpPr>
          <p:nvPr>
            <p:ph sz="half" idx="29"/>
          </p:nvPr>
        </p:nvSpPr>
        <p:spPr>
          <a:xfrm>
            <a:off x="380169" y="1003335"/>
            <a:ext cx="5715831" cy="5692721"/>
          </a:xfrm>
        </p:spPr>
        <p:txBody>
          <a:bodyPr/>
          <a:lstStyle/>
          <a:p>
            <a:pPr marL="0" indent="0">
              <a:buNone/>
            </a:pPr>
            <a:r>
              <a:rPr lang="en-US" dirty="0"/>
              <a:t>Dansk </a:t>
            </a:r>
            <a:r>
              <a:rPr lang="en-US" dirty="0" err="1"/>
              <a:t>fysiker</a:t>
            </a:r>
            <a:r>
              <a:rPr lang="en-US" dirty="0"/>
              <a:t>, </a:t>
            </a:r>
            <a:r>
              <a:rPr lang="en-US" dirty="0" err="1"/>
              <a:t>oppfinneren</a:t>
            </a:r>
            <a:r>
              <a:rPr lang="en-US" dirty="0"/>
              <a:t> av </a:t>
            </a:r>
            <a:r>
              <a:rPr lang="en-US" dirty="0" err="1"/>
              <a:t>Bohrs</a:t>
            </a:r>
            <a:r>
              <a:rPr lang="en-US" dirty="0"/>
              <a:t> </a:t>
            </a:r>
            <a:r>
              <a:rPr lang="en-US" dirty="0" err="1"/>
              <a:t>atommodell</a:t>
            </a:r>
            <a:r>
              <a:rPr lang="en-US" dirty="0"/>
              <a:t> (1913). </a:t>
            </a:r>
            <a:r>
              <a:rPr lang="en-US" dirty="0" err="1"/>
              <a:t>Nobelpris</a:t>
            </a:r>
            <a:r>
              <a:rPr lang="en-US" dirty="0"/>
              <a:t> 1922.</a:t>
            </a:r>
          </a:p>
          <a:p>
            <a:pPr marL="0" indent="0">
              <a:buNone/>
            </a:pPr>
            <a:endParaRPr lang="en-US" dirty="0"/>
          </a:p>
          <a:p>
            <a:pPr marL="0" indent="0">
              <a:buNone/>
            </a:pPr>
            <a:r>
              <a:rPr lang="en-US" dirty="0"/>
              <a:t>Denne </a:t>
            </a:r>
            <a:r>
              <a:rPr lang="en-US" dirty="0" err="1"/>
              <a:t>modellen</a:t>
            </a:r>
            <a:r>
              <a:rPr lang="en-US" dirty="0"/>
              <a:t> er </a:t>
            </a:r>
            <a:r>
              <a:rPr lang="en-US" dirty="0" err="1"/>
              <a:t>indirekte</a:t>
            </a:r>
            <a:r>
              <a:rPr lang="en-US" dirty="0"/>
              <a:t> </a:t>
            </a:r>
            <a:r>
              <a:rPr lang="en-US" dirty="0" err="1"/>
              <a:t>finansert</a:t>
            </a:r>
            <a:r>
              <a:rPr lang="en-US" dirty="0"/>
              <a:t> av Carlsberg </a:t>
            </a:r>
            <a:r>
              <a:rPr lang="en-US" dirty="0" err="1"/>
              <a:t>bryggerier</a:t>
            </a:r>
            <a:endParaRPr lang="en-US" dirty="0"/>
          </a:p>
          <a:p>
            <a:pPr marL="0" indent="0">
              <a:buNone/>
            </a:pPr>
            <a:endParaRPr lang="en-US" dirty="0"/>
          </a:p>
          <a:p>
            <a:pPr marL="0" indent="0">
              <a:buNone/>
            </a:pPr>
            <a:r>
              <a:rPr lang="en-US" dirty="0" err="1"/>
              <a:t>Sparket</a:t>
            </a:r>
            <a:r>
              <a:rPr lang="en-US" dirty="0"/>
              <a:t> </a:t>
            </a:r>
            <a:r>
              <a:rPr lang="en-US" dirty="0" err="1"/>
              <a:t>fotball</a:t>
            </a:r>
            <a:r>
              <a:rPr lang="en-US" dirty="0"/>
              <a:t> </a:t>
            </a:r>
            <a:r>
              <a:rPr lang="en-US" dirty="0" err="1"/>
              <a:t>på</a:t>
            </a:r>
            <a:r>
              <a:rPr lang="en-US" dirty="0"/>
              <a:t> </a:t>
            </a:r>
            <a:r>
              <a:rPr lang="en-US" dirty="0" err="1"/>
              <a:t>landslaget</a:t>
            </a:r>
            <a:r>
              <a:rPr lang="en-US" dirty="0"/>
              <a:t>.</a:t>
            </a:r>
          </a:p>
          <a:p>
            <a:pPr marL="0" indent="0">
              <a:buNone/>
            </a:pPr>
            <a:endParaRPr lang="en-US" dirty="0"/>
          </a:p>
          <a:p>
            <a:pPr marL="0" indent="0">
              <a:buNone/>
            </a:pPr>
            <a:r>
              <a:rPr lang="en-US" dirty="0" err="1"/>
              <a:t>Flyktet</a:t>
            </a:r>
            <a:r>
              <a:rPr lang="en-US" dirty="0"/>
              <a:t> </a:t>
            </a:r>
            <a:r>
              <a:rPr lang="en-US" dirty="0" err="1"/>
              <a:t>fra</a:t>
            </a:r>
            <a:r>
              <a:rPr lang="en-US" dirty="0"/>
              <a:t> Sverige </a:t>
            </a:r>
            <a:r>
              <a:rPr lang="en-US" dirty="0" err="1"/>
              <a:t>til</a:t>
            </a:r>
            <a:r>
              <a:rPr lang="en-US" dirty="0"/>
              <a:t> USA under WW2, </a:t>
            </a:r>
            <a:r>
              <a:rPr lang="en-US" dirty="0" err="1"/>
              <a:t>satt</a:t>
            </a:r>
            <a:r>
              <a:rPr lang="en-US" dirty="0"/>
              <a:t> over </a:t>
            </a:r>
            <a:r>
              <a:rPr lang="en-US" dirty="0" err="1"/>
              <a:t>bombeluken</a:t>
            </a:r>
            <a:r>
              <a:rPr lang="en-US" dirty="0"/>
              <a:t> </a:t>
            </a:r>
            <a:r>
              <a:rPr lang="en-US" dirty="0" err="1"/>
              <a:t>på</a:t>
            </a:r>
            <a:r>
              <a:rPr lang="en-US" dirty="0"/>
              <a:t> et </a:t>
            </a:r>
            <a:r>
              <a:rPr lang="en-US" dirty="0" err="1"/>
              <a:t>militærfly</a:t>
            </a:r>
            <a:r>
              <a:rPr lang="en-US" dirty="0"/>
              <a:t>, </a:t>
            </a:r>
            <a:r>
              <a:rPr lang="en-US" dirty="0" err="1"/>
              <a:t>klar</a:t>
            </a:r>
            <a:r>
              <a:rPr lang="en-US" dirty="0"/>
              <a:t> med </a:t>
            </a:r>
            <a:r>
              <a:rPr lang="en-US" dirty="0" err="1"/>
              <a:t>fallskjerm</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68838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Diagram of a wave diagram&#10;&#10;Description automatically generated">
            <a:extLst>
              <a:ext uri="{FF2B5EF4-FFF2-40B4-BE49-F238E27FC236}">
                <a16:creationId xmlns:a16="http://schemas.microsoft.com/office/drawing/2014/main" id="{08CB4227-556B-78CE-A822-F9D533C0752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3477" t="-13741" r="-14948" b="-3806"/>
          <a:stretch/>
        </p:blipFill>
        <p:spPr>
          <a:xfrm>
            <a:off x="6735756" y="371518"/>
            <a:ext cx="6065844" cy="5325998"/>
          </a:xfrm>
        </p:spPr>
      </p:pic>
      <p:sp>
        <p:nvSpPr>
          <p:cNvPr id="3" name="Text Placeholder 2">
            <a:extLst>
              <a:ext uri="{FF2B5EF4-FFF2-40B4-BE49-F238E27FC236}">
                <a16:creationId xmlns:a16="http://schemas.microsoft.com/office/drawing/2014/main" id="{BC39AF99-4F2C-E544-C6E7-DEE362FDFA58}"/>
              </a:ext>
            </a:extLst>
          </p:cNvPr>
          <p:cNvSpPr>
            <a:spLocks noGrp="1"/>
          </p:cNvSpPr>
          <p:nvPr>
            <p:ph type="body" sz="quarter" idx="16"/>
          </p:nvPr>
        </p:nvSpPr>
        <p:spPr/>
        <p:txBody>
          <a:bodyPr/>
          <a:lstStyle/>
          <a:p>
            <a:r>
              <a:rPr lang="en-US" dirty="0" err="1"/>
              <a:t>Figur</a:t>
            </a:r>
            <a:r>
              <a:rPr lang="en-US" dirty="0"/>
              <a:t> 1.12 </a:t>
            </a:r>
            <a:r>
              <a:rPr lang="en-US" dirty="0" err="1"/>
              <a:t>i</a:t>
            </a:r>
            <a:r>
              <a:rPr lang="en-US" dirty="0"/>
              <a:t> Engel</a:t>
            </a:r>
          </a:p>
        </p:txBody>
      </p:sp>
      <p:sp>
        <p:nvSpPr>
          <p:cNvPr id="4" name="Title 3">
            <a:extLst>
              <a:ext uri="{FF2B5EF4-FFF2-40B4-BE49-F238E27FC236}">
                <a16:creationId xmlns:a16="http://schemas.microsoft.com/office/drawing/2014/main" id="{F5811063-7CCA-83E2-7507-462245BF34A4}"/>
              </a:ext>
            </a:extLst>
          </p:cNvPr>
          <p:cNvSpPr>
            <a:spLocks noGrp="1"/>
          </p:cNvSpPr>
          <p:nvPr>
            <p:ph type="title"/>
          </p:nvPr>
        </p:nvSpPr>
        <p:spPr/>
        <p:txBody>
          <a:bodyPr/>
          <a:lstStyle/>
          <a:p>
            <a:r>
              <a:rPr lang="en-US" dirty="0" err="1"/>
              <a:t>Bohrs</a:t>
            </a:r>
            <a:r>
              <a:rPr lang="en-US" dirty="0"/>
              <a:t> </a:t>
            </a:r>
            <a:r>
              <a:rPr lang="en-US" dirty="0" err="1"/>
              <a:t>kvantiseringshypotese</a:t>
            </a:r>
            <a:endParaRPr lang="en-US" dirty="0"/>
          </a:p>
        </p:txBody>
      </p:sp>
      <p:sp>
        <p:nvSpPr>
          <p:cNvPr id="5" name="Subtitle 4">
            <a:extLst>
              <a:ext uri="{FF2B5EF4-FFF2-40B4-BE49-F238E27FC236}">
                <a16:creationId xmlns:a16="http://schemas.microsoft.com/office/drawing/2014/main" id="{365C75FD-089F-A7B9-9C62-9559D792AEBB}"/>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15D8B907-8D42-F9C7-3E95-6CF2611F8FA4}"/>
              </a:ext>
            </a:extLst>
          </p:cNvPr>
          <p:cNvSpPr>
            <a:spLocks noGrp="1"/>
          </p:cNvSpPr>
          <p:nvPr>
            <p:ph sz="half" idx="29"/>
          </p:nvPr>
        </p:nvSpPr>
        <p:spPr>
          <a:xfrm>
            <a:off x="380169" y="1704042"/>
            <a:ext cx="6761610" cy="4354559"/>
          </a:xfrm>
        </p:spPr>
        <p:txBody>
          <a:bodyPr/>
          <a:lstStyle/>
          <a:p>
            <a:r>
              <a:rPr lang="en-US" dirty="0"/>
              <a:t>Bohr </a:t>
            </a:r>
            <a:r>
              <a:rPr lang="en-US" dirty="0" err="1"/>
              <a:t>antok</a:t>
            </a:r>
            <a:r>
              <a:rPr lang="en-US" dirty="0"/>
              <a:t> </a:t>
            </a:r>
            <a:r>
              <a:rPr lang="en-US" dirty="0" err="1"/>
              <a:t>sirkulære</a:t>
            </a:r>
            <a:r>
              <a:rPr lang="en-US" dirty="0"/>
              <a:t> </a:t>
            </a:r>
            <a:r>
              <a:rPr lang="en-US" dirty="0" err="1"/>
              <a:t>baner</a:t>
            </a:r>
            <a:r>
              <a:rPr lang="en-US" dirty="0"/>
              <a:t> </a:t>
            </a:r>
            <a:r>
              <a:rPr lang="en-US" dirty="0" err="1"/>
              <a:t>og</a:t>
            </a:r>
            <a:r>
              <a:rPr lang="en-US" dirty="0"/>
              <a:t> at</a:t>
            </a:r>
          </a:p>
          <a:p>
            <a:r>
              <a:rPr lang="en-US" dirty="0" err="1"/>
              <a:t>Elektronet</a:t>
            </a:r>
            <a:r>
              <a:rPr lang="en-US" dirty="0"/>
              <a:t> er </a:t>
            </a:r>
            <a:r>
              <a:rPr lang="en-US" dirty="0" err="1"/>
              <a:t>i</a:t>
            </a:r>
            <a:r>
              <a:rPr lang="en-US" dirty="0"/>
              <a:t> </a:t>
            </a:r>
            <a:r>
              <a:rPr lang="en-US" dirty="0" err="1"/>
              <a:t>en</a:t>
            </a:r>
            <a:r>
              <a:rPr lang="en-US" dirty="0"/>
              <a:t> </a:t>
            </a:r>
            <a:r>
              <a:rPr lang="en-US" u="sng" dirty="0" err="1"/>
              <a:t>stående</a:t>
            </a:r>
            <a:r>
              <a:rPr lang="en-US" u="sng" dirty="0"/>
              <a:t> </a:t>
            </a:r>
            <a:r>
              <a:rPr lang="en-US" u="sng" dirty="0" err="1"/>
              <a:t>bølge</a:t>
            </a:r>
            <a:endParaRPr lang="en-US" dirty="0"/>
          </a:p>
          <a:p>
            <a:r>
              <a:rPr lang="en-US" dirty="0" err="1"/>
              <a:t>Antok</a:t>
            </a:r>
            <a:r>
              <a:rPr lang="en-US" dirty="0"/>
              <a:t> </a:t>
            </a:r>
            <a:r>
              <a:rPr lang="en-US" dirty="0" err="1"/>
              <a:t>også</a:t>
            </a:r>
            <a:r>
              <a:rPr lang="en-US" dirty="0"/>
              <a:t> de Broglie:</a:t>
            </a:r>
          </a:p>
          <a:p>
            <a:r>
              <a:rPr lang="en-US" dirty="0"/>
              <a:t>Dette var </a:t>
            </a:r>
            <a:r>
              <a:rPr lang="en-US" dirty="0" err="1"/>
              <a:t>nok</a:t>
            </a:r>
            <a:r>
              <a:rPr lang="en-US" dirty="0"/>
              <a:t> </a:t>
            </a:r>
            <a:r>
              <a:rPr lang="en-US" dirty="0" err="1"/>
              <a:t>til</a:t>
            </a:r>
            <a:r>
              <a:rPr lang="en-US" dirty="0"/>
              <a:t> </a:t>
            </a:r>
            <a:r>
              <a:rPr lang="en-US" dirty="0" err="1"/>
              <a:t>å</a:t>
            </a:r>
            <a:r>
              <a:rPr lang="en-US" dirty="0"/>
              <a:t> </a:t>
            </a:r>
            <a:r>
              <a:rPr lang="en-US" dirty="0" err="1"/>
              <a:t>utlede</a:t>
            </a:r>
            <a:r>
              <a:rPr lang="en-US" dirty="0"/>
              <a:t> at </a:t>
            </a:r>
            <a:r>
              <a:rPr lang="en-US" i="1" dirty="0"/>
              <a:t>r</a:t>
            </a:r>
            <a:r>
              <a:rPr lang="en-US" dirty="0"/>
              <a:t> er </a:t>
            </a:r>
            <a:r>
              <a:rPr lang="en-US" dirty="0" err="1"/>
              <a:t>kvantisert</a:t>
            </a:r>
            <a:endParaRPr lang="en-US" dirty="0"/>
          </a:p>
          <a:p>
            <a:endParaRPr lang="en-US" dirty="0"/>
          </a:p>
          <a:p>
            <a:r>
              <a:rPr lang="en-US" dirty="0" err="1"/>
              <a:t>Energien</a:t>
            </a:r>
            <a:r>
              <a:rPr lang="en-US" dirty="0"/>
              <a:t> </a:t>
            </a:r>
            <a:r>
              <a:rPr lang="en-US" dirty="0" err="1"/>
              <a:t>blir</a:t>
            </a:r>
            <a:r>
              <a:rPr lang="en-US" dirty="0"/>
              <a:t> </a:t>
            </a:r>
            <a:r>
              <a:rPr lang="en-US" dirty="0" err="1"/>
              <a:t>også</a:t>
            </a:r>
            <a:r>
              <a:rPr lang="en-US" dirty="0"/>
              <a:t> </a:t>
            </a:r>
            <a:r>
              <a:rPr lang="en-US" dirty="0" err="1"/>
              <a:t>kvantisert</a:t>
            </a:r>
            <a:r>
              <a:rPr lang="en-US" dirty="0"/>
              <a:t>, </a:t>
            </a:r>
            <a:r>
              <a:rPr lang="en-US" dirty="0" err="1"/>
              <a:t>siden</a:t>
            </a:r>
            <a:r>
              <a:rPr lang="en-US" dirty="0"/>
              <a:t> vi </a:t>
            </a:r>
            <a:r>
              <a:rPr lang="en-US" dirty="0" err="1"/>
              <a:t>kjenner</a:t>
            </a:r>
            <a:r>
              <a:rPr lang="en-US" dirty="0"/>
              <a:t> </a:t>
            </a:r>
            <a:r>
              <a:rPr lang="en-US" i="1" dirty="0"/>
              <a:t>p</a:t>
            </a:r>
            <a:r>
              <a:rPr lang="en-US" dirty="0"/>
              <a:t> </a:t>
            </a:r>
            <a:r>
              <a:rPr lang="en-US" dirty="0" err="1"/>
              <a:t>og</a:t>
            </a:r>
            <a:r>
              <a:rPr lang="en-US" dirty="0"/>
              <a:t> </a:t>
            </a:r>
            <a:r>
              <a:rPr lang="en-US" i="1" dirty="0"/>
              <a:t>r</a:t>
            </a:r>
            <a:r>
              <a:rPr lang="en-US" dirty="0"/>
              <a:t> (husk </a:t>
            </a:r>
            <a:r>
              <a:rPr lang="en-US" dirty="0" err="1"/>
              <a:t>Hamiltonfunksjonen</a:t>
            </a:r>
            <a:r>
              <a:rPr lang="en-US" dirty="0"/>
              <a:t>):</a:t>
            </a:r>
          </a:p>
          <a:p>
            <a:pPr lvl="1"/>
            <a:endParaRPr lang="en-US" dirty="0"/>
          </a:p>
        </p:txBody>
      </p:sp>
      <p:sp>
        <p:nvSpPr>
          <p:cNvPr id="7" name="Footer Placeholder 6">
            <a:extLst>
              <a:ext uri="{FF2B5EF4-FFF2-40B4-BE49-F238E27FC236}">
                <a16:creationId xmlns:a16="http://schemas.microsoft.com/office/drawing/2014/main" id="{842A113A-CCE6-82A0-9F4E-5CBA6BB1813A}"/>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A09BE5A2-DB92-606D-C6BF-4C78732B394B}"/>
              </a:ext>
            </a:extLst>
          </p:cNvPr>
          <p:cNvSpPr>
            <a:spLocks noGrp="1"/>
          </p:cNvSpPr>
          <p:nvPr>
            <p:ph type="sldNum" sz="quarter" idx="12"/>
          </p:nvPr>
        </p:nvSpPr>
        <p:spPr/>
        <p:txBody>
          <a:bodyPr/>
          <a:lstStyle/>
          <a:p>
            <a:r>
              <a:rPr lang="en-US"/>
              <a:t>Side </a:t>
            </a:r>
            <a:fld id="{5251F420-7306-4E7C-A79E-F31A38F7D392}" type="slidenum">
              <a:rPr lang="en-US" smtClean="0"/>
              <a:pPr/>
              <a:t>19</a:t>
            </a:fld>
            <a:endParaRPr lang="en-US" dirty="0"/>
          </a:p>
        </p:txBody>
      </p:sp>
      <p:pic>
        <p:nvPicPr>
          <p:cNvPr id="11" name="Picture 10">
            <a:extLst>
              <a:ext uri="{FF2B5EF4-FFF2-40B4-BE49-F238E27FC236}">
                <a16:creationId xmlns:a16="http://schemas.microsoft.com/office/drawing/2014/main" id="{44E4D94C-9317-89F1-8815-97C9450A836E}"/>
              </a:ext>
            </a:extLst>
          </p:cNvPr>
          <p:cNvPicPr>
            <a:picLocks noChangeAspect="1"/>
          </p:cNvPicPr>
          <p:nvPr/>
        </p:nvPicPr>
        <p:blipFill>
          <a:blip r:embed="rId4"/>
          <a:stretch>
            <a:fillRect/>
          </a:stretch>
        </p:blipFill>
        <p:spPr>
          <a:xfrm>
            <a:off x="5278163" y="2293997"/>
            <a:ext cx="1257300" cy="254000"/>
          </a:xfrm>
          <a:prstGeom prst="rect">
            <a:avLst/>
          </a:prstGeom>
        </p:spPr>
      </p:pic>
      <p:pic>
        <p:nvPicPr>
          <p:cNvPr id="12" name="Picture 11">
            <a:extLst>
              <a:ext uri="{FF2B5EF4-FFF2-40B4-BE49-F238E27FC236}">
                <a16:creationId xmlns:a16="http://schemas.microsoft.com/office/drawing/2014/main" id="{34B313F2-90D6-5F11-8F85-B64884F9DD55}"/>
              </a:ext>
            </a:extLst>
          </p:cNvPr>
          <p:cNvPicPr>
            <a:picLocks noChangeAspect="1"/>
          </p:cNvPicPr>
          <p:nvPr/>
        </p:nvPicPr>
        <p:blipFill>
          <a:blip r:embed="rId5"/>
          <a:stretch>
            <a:fillRect/>
          </a:stretch>
        </p:blipFill>
        <p:spPr>
          <a:xfrm>
            <a:off x="3760974" y="2806412"/>
            <a:ext cx="1117600" cy="304800"/>
          </a:xfrm>
          <a:prstGeom prst="rect">
            <a:avLst/>
          </a:prstGeom>
        </p:spPr>
      </p:pic>
      <p:pic>
        <p:nvPicPr>
          <p:cNvPr id="14" name="Picture 13">
            <a:extLst>
              <a:ext uri="{FF2B5EF4-FFF2-40B4-BE49-F238E27FC236}">
                <a16:creationId xmlns:a16="http://schemas.microsoft.com/office/drawing/2014/main" id="{F9D108EE-645B-DC42-A031-2ADF88FB37EC}"/>
              </a:ext>
            </a:extLst>
          </p:cNvPr>
          <p:cNvPicPr>
            <a:picLocks noChangeAspect="1"/>
          </p:cNvPicPr>
          <p:nvPr/>
        </p:nvPicPr>
        <p:blipFill>
          <a:blip r:embed="rId6"/>
          <a:stretch>
            <a:fillRect/>
          </a:stretch>
        </p:blipFill>
        <p:spPr>
          <a:xfrm>
            <a:off x="2151055" y="3794241"/>
            <a:ext cx="4584700" cy="393700"/>
          </a:xfrm>
          <a:prstGeom prst="rect">
            <a:avLst/>
          </a:prstGeom>
        </p:spPr>
      </p:pic>
      <p:pic>
        <p:nvPicPr>
          <p:cNvPr id="15" name="Picture 14">
            <a:extLst>
              <a:ext uri="{FF2B5EF4-FFF2-40B4-BE49-F238E27FC236}">
                <a16:creationId xmlns:a16="http://schemas.microsoft.com/office/drawing/2014/main" id="{E370F841-CFF7-3D96-3043-B0F69A988CFB}"/>
              </a:ext>
            </a:extLst>
          </p:cNvPr>
          <p:cNvPicPr>
            <a:picLocks noChangeAspect="1"/>
          </p:cNvPicPr>
          <p:nvPr/>
        </p:nvPicPr>
        <p:blipFill>
          <a:blip r:embed="rId7"/>
          <a:stretch>
            <a:fillRect/>
          </a:stretch>
        </p:blipFill>
        <p:spPr>
          <a:xfrm>
            <a:off x="2966763" y="5076107"/>
            <a:ext cx="2311400" cy="914400"/>
          </a:xfrm>
          <a:prstGeom prst="rect">
            <a:avLst/>
          </a:prstGeom>
        </p:spPr>
      </p:pic>
    </p:spTree>
    <p:extLst>
      <p:ext uri="{BB962C8B-B14F-4D97-AF65-F5344CB8AC3E}">
        <p14:creationId xmlns:p14="http://schemas.microsoft.com/office/powerpoint/2010/main" val="1620434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person with a mustache wearing a suit and tie&#10;&#10;Description automatically generated">
            <a:extLst>
              <a:ext uri="{FF2B5EF4-FFF2-40B4-BE49-F238E27FC236}">
                <a16:creationId xmlns:a16="http://schemas.microsoft.com/office/drawing/2014/main" id="{CAAB1607-A42E-9D17-3F80-A9F7072555B8}"/>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4301" b="4301"/>
          <a:stretch>
            <a:fillRect/>
          </a:stretch>
        </p:blipFill>
        <p:spPr/>
      </p:pic>
      <p:sp>
        <p:nvSpPr>
          <p:cNvPr id="23" name="Text Placeholder 22">
            <a:extLst>
              <a:ext uri="{FF2B5EF4-FFF2-40B4-BE49-F238E27FC236}">
                <a16:creationId xmlns:a16="http://schemas.microsoft.com/office/drawing/2014/main" id="{5F461D4A-91D0-E3ED-40A9-7BE2C2FE0D43}"/>
              </a:ext>
            </a:extLst>
          </p:cNvPr>
          <p:cNvSpPr>
            <a:spLocks noGrp="1"/>
          </p:cNvSpPr>
          <p:nvPr>
            <p:ph type="body" sz="quarter" idx="16"/>
          </p:nvPr>
        </p:nvSpPr>
        <p:spPr/>
        <p:txBody>
          <a:bodyPr/>
          <a:lstStyle/>
          <a:p>
            <a:r>
              <a:rPr lang="en-US" dirty="0"/>
              <a:t>Albert A. Michelson,  (1852-1931)</a:t>
            </a:r>
          </a:p>
        </p:txBody>
      </p:sp>
      <p:sp>
        <p:nvSpPr>
          <p:cNvPr id="21" name="Title 20">
            <a:extLst>
              <a:ext uri="{FF2B5EF4-FFF2-40B4-BE49-F238E27FC236}">
                <a16:creationId xmlns:a16="http://schemas.microsoft.com/office/drawing/2014/main" id="{4967AB46-6EC9-02E0-F471-006E0EAEEC2C}"/>
              </a:ext>
            </a:extLst>
          </p:cNvPr>
          <p:cNvSpPr>
            <a:spLocks noGrp="1"/>
          </p:cNvSpPr>
          <p:nvPr>
            <p:ph type="title"/>
          </p:nvPr>
        </p:nvSpPr>
        <p:spPr/>
        <p:txBody>
          <a:bodyPr/>
          <a:lstStyle/>
          <a:p>
            <a:r>
              <a:rPr lang="en-US" dirty="0" err="1"/>
              <a:t>Sterk</a:t>
            </a:r>
            <a:r>
              <a:rPr lang="en-US" dirty="0"/>
              <a:t> </a:t>
            </a:r>
            <a:r>
              <a:rPr lang="en-US" dirty="0" err="1"/>
              <a:t>tro</a:t>
            </a:r>
            <a:r>
              <a:rPr lang="en-US" dirty="0"/>
              <a:t> </a:t>
            </a:r>
            <a:r>
              <a:rPr lang="en-US" dirty="0" err="1"/>
              <a:t>på</a:t>
            </a:r>
            <a:r>
              <a:rPr lang="en-US" dirty="0"/>
              <a:t> </a:t>
            </a:r>
            <a:r>
              <a:rPr lang="en-US" dirty="0" err="1"/>
              <a:t>klassisk</a:t>
            </a:r>
            <a:r>
              <a:rPr lang="en-US" dirty="0"/>
              <a:t> </a:t>
            </a:r>
            <a:r>
              <a:rPr lang="en-US" dirty="0" err="1"/>
              <a:t>fysikk</a:t>
            </a:r>
            <a:r>
              <a:rPr lang="en-US" dirty="0"/>
              <a:t> </a:t>
            </a:r>
            <a:r>
              <a:rPr lang="en-US" dirty="0" err="1"/>
              <a:t>rundt</a:t>
            </a:r>
            <a:r>
              <a:rPr lang="en-US" dirty="0"/>
              <a:t> 1900</a:t>
            </a:r>
          </a:p>
        </p:txBody>
      </p:sp>
      <p:sp>
        <p:nvSpPr>
          <p:cNvPr id="22" name="Subtitle 21">
            <a:extLst>
              <a:ext uri="{FF2B5EF4-FFF2-40B4-BE49-F238E27FC236}">
                <a16:creationId xmlns:a16="http://schemas.microsoft.com/office/drawing/2014/main" id="{4935D7AF-C62A-BE2C-F6CB-182FACDDA459}"/>
              </a:ext>
            </a:extLst>
          </p:cNvPr>
          <p:cNvSpPr>
            <a:spLocks noGrp="1"/>
          </p:cNvSpPr>
          <p:nvPr>
            <p:ph type="subTitle" idx="13"/>
          </p:nvPr>
        </p:nvSpPr>
        <p:spPr/>
        <p:txBody>
          <a:bodyPr/>
          <a:lstStyle/>
          <a:p>
            <a:endParaRPr lang="en-US"/>
          </a:p>
        </p:txBody>
      </p:sp>
      <p:sp>
        <p:nvSpPr>
          <p:cNvPr id="26" name="Content Placeholder 25">
            <a:extLst>
              <a:ext uri="{FF2B5EF4-FFF2-40B4-BE49-F238E27FC236}">
                <a16:creationId xmlns:a16="http://schemas.microsoft.com/office/drawing/2014/main" id="{DB65D730-1446-8248-B022-0A48F277CF86}"/>
              </a:ext>
            </a:extLst>
          </p:cNvPr>
          <p:cNvSpPr>
            <a:spLocks noGrp="1"/>
          </p:cNvSpPr>
          <p:nvPr>
            <p:ph sz="half" idx="29"/>
          </p:nvPr>
        </p:nvSpPr>
        <p:spPr/>
        <p:txBody>
          <a:bodyPr/>
          <a:lstStyle/>
          <a:p>
            <a:pPr marL="0" indent="0">
              <a:buNone/>
            </a:pPr>
            <a:r>
              <a:rPr lang="en-US" dirty="0"/>
              <a:t>”The more important fundamental laws and facts of physical science have all been discovered, and these are now so firmly established that the possibility of their ever being supplanted in consequence of new discoveries is exceedingly remote.”</a:t>
            </a:r>
            <a:br>
              <a:rPr lang="en-US" dirty="0"/>
            </a:br>
            <a:endParaRPr lang="en-US" dirty="0"/>
          </a:p>
          <a:p>
            <a:pPr marL="457223" lvl="1" indent="0">
              <a:buNone/>
            </a:pPr>
            <a:r>
              <a:rPr lang="en-US" i="1" dirty="0"/>
              <a:t>Albert A. Michelson (1903)</a:t>
            </a:r>
          </a:p>
          <a:p>
            <a:pPr marL="457223" lvl="1" indent="0">
              <a:buNone/>
            </a:pPr>
            <a:endParaRPr lang="en-US" i="1" dirty="0"/>
          </a:p>
          <a:p>
            <a:pPr marL="0" indent="-103173">
              <a:buNone/>
            </a:pPr>
            <a:r>
              <a:rPr lang="en-US" dirty="0" err="1"/>
              <a:t>Nobelpris</a:t>
            </a:r>
            <a:r>
              <a:rPr lang="en-US" dirty="0"/>
              <a:t> 1907 for </a:t>
            </a:r>
            <a:r>
              <a:rPr lang="en-US" dirty="0" err="1"/>
              <a:t>oppdagelsen</a:t>
            </a:r>
            <a:r>
              <a:rPr lang="en-US" dirty="0"/>
              <a:t> av </a:t>
            </a:r>
            <a:r>
              <a:rPr lang="en-US" dirty="0" err="1"/>
              <a:t>lysthastighetens</a:t>
            </a:r>
            <a:r>
              <a:rPr lang="en-US" dirty="0"/>
              <a:t> </a:t>
            </a:r>
            <a:r>
              <a:rPr lang="en-US" dirty="0" err="1"/>
              <a:t>konstans</a:t>
            </a:r>
            <a:endParaRPr lang="en-US" dirty="0"/>
          </a:p>
        </p:txBody>
      </p:sp>
    </p:spTree>
    <p:extLst>
      <p:ext uri="{BB962C8B-B14F-4D97-AF65-F5344CB8AC3E}">
        <p14:creationId xmlns:p14="http://schemas.microsoft.com/office/powerpoint/2010/main" val="244567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black and yellow arrows in a circle&#10;&#10;Description automatically generated with medium confidence">
            <a:extLst>
              <a:ext uri="{FF2B5EF4-FFF2-40B4-BE49-F238E27FC236}">
                <a16:creationId xmlns:a16="http://schemas.microsoft.com/office/drawing/2014/main" id="{188A70FD-7BE7-EA46-6691-0D62CB86DDF9}"/>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9467" t="-8746" r="-616" b="-126"/>
          <a:stretch/>
        </p:blipFill>
        <p:spPr>
          <a:xfrm>
            <a:off x="6400800" y="371518"/>
            <a:ext cx="5411034" cy="5325998"/>
          </a:xfrm>
        </p:spPr>
      </p:pic>
      <p:sp>
        <p:nvSpPr>
          <p:cNvPr id="3" name="Text Placeholder 2">
            <a:extLst>
              <a:ext uri="{FF2B5EF4-FFF2-40B4-BE49-F238E27FC236}">
                <a16:creationId xmlns:a16="http://schemas.microsoft.com/office/drawing/2014/main" id="{3142558C-C04C-A9C2-BCD8-AE8628E537FA}"/>
              </a:ext>
            </a:extLst>
          </p:cNvPr>
          <p:cNvSpPr>
            <a:spLocks noGrp="1"/>
          </p:cNvSpPr>
          <p:nvPr>
            <p:ph type="body" sz="quarter" idx="16"/>
          </p:nvPr>
        </p:nvSpPr>
        <p:spPr/>
        <p:txBody>
          <a:bodyPr/>
          <a:lstStyle/>
          <a:p>
            <a:r>
              <a:rPr lang="en-US" dirty="0">
                <a:hlinkClick r:id="rId4"/>
              </a:rPr>
              <a:t>Fra  </a:t>
            </a:r>
            <a:r>
              <a:rPr lang="en-US" dirty="0" err="1">
                <a:hlinkClick r:id="rId4"/>
              </a:rPr>
              <a:t>LibreTexts.org</a:t>
            </a:r>
            <a:endParaRPr lang="en-US" dirty="0"/>
          </a:p>
        </p:txBody>
      </p:sp>
      <p:sp>
        <p:nvSpPr>
          <p:cNvPr id="4" name="Title 3">
            <a:extLst>
              <a:ext uri="{FF2B5EF4-FFF2-40B4-BE49-F238E27FC236}">
                <a16:creationId xmlns:a16="http://schemas.microsoft.com/office/drawing/2014/main" id="{79E7B644-355B-E5BA-3127-5B51B070F09D}"/>
              </a:ext>
            </a:extLst>
          </p:cNvPr>
          <p:cNvSpPr>
            <a:spLocks noGrp="1"/>
          </p:cNvSpPr>
          <p:nvPr>
            <p:ph type="title"/>
          </p:nvPr>
        </p:nvSpPr>
        <p:spPr/>
        <p:txBody>
          <a:bodyPr/>
          <a:lstStyle/>
          <a:p>
            <a:r>
              <a:rPr lang="en-US" dirty="0" err="1"/>
              <a:t>Idalisert</a:t>
            </a:r>
            <a:r>
              <a:rPr lang="en-US" dirty="0"/>
              <a:t> sort </a:t>
            </a:r>
            <a:r>
              <a:rPr lang="en-US" dirty="0" err="1"/>
              <a:t>legeme</a:t>
            </a:r>
            <a:endParaRPr lang="en-US" dirty="0"/>
          </a:p>
        </p:txBody>
      </p:sp>
      <p:sp>
        <p:nvSpPr>
          <p:cNvPr id="5" name="Subtitle 4">
            <a:extLst>
              <a:ext uri="{FF2B5EF4-FFF2-40B4-BE49-F238E27FC236}">
                <a16:creationId xmlns:a16="http://schemas.microsoft.com/office/drawing/2014/main" id="{80F15B3D-2740-0EEC-20A8-E9426A6671BA}"/>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3A5553D2-85BF-6A8B-4F5B-2B056177C18A}"/>
              </a:ext>
            </a:extLst>
          </p:cNvPr>
          <p:cNvSpPr>
            <a:spLocks noGrp="1"/>
          </p:cNvSpPr>
          <p:nvPr>
            <p:ph sz="half" idx="29"/>
          </p:nvPr>
        </p:nvSpPr>
        <p:spPr/>
        <p:txBody>
          <a:bodyPr/>
          <a:lstStyle/>
          <a:p>
            <a:r>
              <a:rPr lang="en-US" dirty="0"/>
              <a:t>Alt </a:t>
            </a:r>
            <a:r>
              <a:rPr lang="en-US" dirty="0" err="1"/>
              <a:t>lys</a:t>
            </a:r>
            <a:r>
              <a:rPr lang="en-US" dirty="0"/>
              <a:t> </a:t>
            </a:r>
            <a:r>
              <a:rPr lang="en-US" dirty="0" err="1"/>
              <a:t>blir</a:t>
            </a:r>
            <a:r>
              <a:rPr lang="en-US" dirty="0"/>
              <a:t> </a:t>
            </a:r>
            <a:r>
              <a:rPr lang="en-US" dirty="0" err="1"/>
              <a:t>absorbert</a:t>
            </a:r>
            <a:endParaRPr lang="en-US" dirty="0"/>
          </a:p>
          <a:p>
            <a:r>
              <a:rPr lang="en-US" dirty="0" err="1"/>
              <a:t>Termisk</a:t>
            </a:r>
            <a:r>
              <a:rPr lang="en-US" dirty="0"/>
              <a:t> </a:t>
            </a:r>
            <a:r>
              <a:rPr lang="en-US" dirty="0" err="1"/>
              <a:t>likevekt</a:t>
            </a:r>
            <a:endParaRPr lang="en-US" dirty="0"/>
          </a:p>
          <a:p>
            <a:r>
              <a:rPr lang="en-US" dirty="0" err="1"/>
              <a:t>Utstråling</a:t>
            </a:r>
            <a:r>
              <a:rPr lang="en-US" dirty="0"/>
              <a:t> med </a:t>
            </a:r>
            <a:r>
              <a:rPr lang="en-US" dirty="0" err="1"/>
              <a:t>energitetthet</a:t>
            </a:r>
            <a:r>
              <a:rPr lang="en-US" dirty="0"/>
              <a:t> </a:t>
            </a:r>
            <a:r>
              <a:rPr lang="en-US" dirty="0" err="1"/>
              <a:t>avhengig</a:t>
            </a:r>
            <a:r>
              <a:rPr lang="en-US" dirty="0"/>
              <a:t> av </a:t>
            </a:r>
            <a:r>
              <a:rPr lang="en-US" dirty="0" err="1"/>
              <a:t>temperatur</a:t>
            </a:r>
            <a:r>
              <a:rPr lang="en-US" dirty="0"/>
              <a:t> </a:t>
            </a:r>
            <a:r>
              <a:rPr lang="en-US" dirty="0" err="1"/>
              <a:t>og</a:t>
            </a:r>
            <a:r>
              <a:rPr lang="en-US" dirty="0"/>
              <a:t> </a:t>
            </a:r>
            <a:r>
              <a:rPr lang="en-US" dirty="0" err="1"/>
              <a:t>frekvens</a:t>
            </a:r>
            <a:r>
              <a:rPr lang="en-US" dirty="0"/>
              <a:t> </a:t>
            </a:r>
          </a:p>
        </p:txBody>
      </p:sp>
      <p:sp>
        <p:nvSpPr>
          <p:cNvPr id="7" name="Footer Placeholder 6">
            <a:extLst>
              <a:ext uri="{FF2B5EF4-FFF2-40B4-BE49-F238E27FC236}">
                <a16:creationId xmlns:a16="http://schemas.microsoft.com/office/drawing/2014/main" id="{B490FF06-580A-CD42-57B8-E701AD6FDE8F}"/>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64CD0D38-689C-FE3D-1288-575996FAF80A}"/>
              </a:ext>
            </a:extLst>
          </p:cNvPr>
          <p:cNvSpPr>
            <a:spLocks noGrp="1"/>
          </p:cNvSpPr>
          <p:nvPr>
            <p:ph type="sldNum" sz="quarter" idx="12"/>
          </p:nvPr>
        </p:nvSpPr>
        <p:spPr/>
        <p:txBody>
          <a:bodyPr/>
          <a:lstStyle/>
          <a:p>
            <a:r>
              <a:rPr lang="en-US"/>
              <a:t>Side </a:t>
            </a:r>
            <a:fld id="{5251F420-7306-4E7C-A79E-F31A38F7D392}" type="slidenum">
              <a:rPr lang="en-US" smtClean="0"/>
              <a:pPr/>
              <a:t>3</a:t>
            </a:fld>
            <a:endParaRPr lang="en-US" dirty="0"/>
          </a:p>
        </p:txBody>
      </p:sp>
      <p:pic>
        <p:nvPicPr>
          <p:cNvPr id="11" name="Picture 10" descr="A close-up of a text&#10;&#10;Description automatically generated">
            <a:extLst>
              <a:ext uri="{FF2B5EF4-FFF2-40B4-BE49-F238E27FC236}">
                <a16:creationId xmlns:a16="http://schemas.microsoft.com/office/drawing/2014/main" id="{8BD7B0FD-D874-D36D-C19F-FC9F217A6B14}"/>
              </a:ext>
            </a:extLst>
          </p:cNvPr>
          <p:cNvPicPr>
            <a:picLocks noChangeAspect="1"/>
          </p:cNvPicPr>
          <p:nvPr/>
        </p:nvPicPr>
        <p:blipFill>
          <a:blip r:embed="rId5">
            <a:extLst>
              <a:ext uri="{28A0092B-C50C-407E-A947-70E740481C1C}">
                <a14:useLocalDpi xmlns:a14="http://schemas.microsoft.com/office/drawing/2010/main" val="0"/>
              </a:ext>
            </a:extLst>
          </a:blip>
          <a:srcRect r="77913"/>
          <a:stretch/>
        </p:blipFill>
        <p:spPr>
          <a:xfrm>
            <a:off x="1521195" y="3566001"/>
            <a:ext cx="3433775" cy="2309992"/>
          </a:xfrm>
          <a:prstGeom prst="rect">
            <a:avLst/>
          </a:prstGeom>
        </p:spPr>
      </p:pic>
    </p:spTree>
    <p:extLst>
      <p:ext uri="{BB962C8B-B14F-4D97-AF65-F5344CB8AC3E}">
        <p14:creationId xmlns:p14="http://schemas.microsoft.com/office/powerpoint/2010/main" val="73465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486E2F-E5B0-73B6-5868-3960F3FE6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449" y="3964877"/>
            <a:ext cx="4864100" cy="533400"/>
          </a:xfrm>
          <a:prstGeom prst="rect">
            <a:avLst/>
          </a:prstGeom>
        </p:spPr>
      </p:pic>
      <p:pic>
        <p:nvPicPr>
          <p:cNvPr id="16" name="Picture 15" descr="A close-up of a text&#10;&#10;Description automatically generated">
            <a:extLst>
              <a:ext uri="{FF2B5EF4-FFF2-40B4-BE49-F238E27FC236}">
                <a16:creationId xmlns:a16="http://schemas.microsoft.com/office/drawing/2014/main" id="{9D906C13-74AB-570C-6B17-16FAF4DCF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749" y="2738547"/>
            <a:ext cx="5384800" cy="800100"/>
          </a:xfrm>
          <a:prstGeom prst="rect">
            <a:avLst/>
          </a:prstGeom>
        </p:spPr>
      </p:pic>
      <p:pic>
        <p:nvPicPr>
          <p:cNvPr id="10" name="Picture Placeholder 9" descr="A graph of a function&#10;&#10;Description automatically generated">
            <a:extLst>
              <a:ext uri="{FF2B5EF4-FFF2-40B4-BE49-F238E27FC236}">
                <a16:creationId xmlns:a16="http://schemas.microsoft.com/office/drawing/2014/main" id="{B07D8479-7BD3-8434-72FA-8EEFCA2A9CC3}"/>
              </a:ext>
            </a:extLst>
          </p:cNvPr>
          <p:cNvPicPr>
            <a:picLocks noGrp="1" noChangeAspect="1"/>
          </p:cNvPicPr>
          <p:nvPr>
            <p:ph type="pic" sz="quarter" idx="27"/>
          </p:nvPr>
        </p:nvPicPr>
        <p:blipFill>
          <a:blip r:embed="rId4">
            <a:extLst>
              <a:ext uri="{28A0092B-C50C-407E-A947-70E740481C1C}">
                <a14:useLocalDpi xmlns:a14="http://schemas.microsoft.com/office/drawing/2010/main" val="0"/>
              </a:ext>
            </a:extLst>
          </a:blip>
          <a:srcRect l="1172" r="1172"/>
          <a:stretch>
            <a:fillRect/>
          </a:stretch>
        </p:blipFill>
        <p:spPr>
          <a:xfrm>
            <a:off x="7527940" y="447532"/>
            <a:ext cx="4152735" cy="5325998"/>
          </a:xfrm>
        </p:spPr>
      </p:pic>
      <p:sp>
        <p:nvSpPr>
          <p:cNvPr id="3" name="Text Placeholder 2">
            <a:extLst>
              <a:ext uri="{FF2B5EF4-FFF2-40B4-BE49-F238E27FC236}">
                <a16:creationId xmlns:a16="http://schemas.microsoft.com/office/drawing/2014/main" id="{89B71485-1DC8-D928-C3CA-07A24FF2C49C}"/>
              </a:ext>
            </a:extLst>
          </p:cNvPr>
          <p:cNvSpPr>
            <a:spLocks noGrp="1"/>
          </p:cNvSpPr>
          <p:nvPr>
            <p:ph type="body" sz="quarter" idx="16"/>
          </p:nvPr>
        </p:nvSpPr>
        <p:spPr/>
        <p:txBody>
          <a:bodyPr/>
          <a:lstStyle/>
          <a:p>
            <a:pPr algn="l"/>
            <a:r>
              <a:rPr lang="en-US" sz="2000" dirty="0"/>
              <a:t>Fig 1.2 </a:t>
            </a:r>
            <a:r>
              <a:rPr lang="en-US" sz="2000" dirty="0" err="1"/>
              <a:t>i</a:t>
            </a:r>
            <a:r>
              <a:rPr lang="en-US" sz="2000" dirty="0"/>
              <a:t> Engel</a:t>
            </a:r>
          </a:p>
        </p:txBody>
      </p:sp>
      <p:sp>
        <p:nvSpPr>
          <p:cNvPr id="4" name="Title 3">
            <a:extLst>
              <a:ext uri="{FF2B5EF4-FFF2-40B4-BE49-F238E27FC236}">
                <a16:creationId xmlns:a16="http://schemas.microsoft.com/office/drawing/2014/main" id="{E90A3C25-2C1C-8F27-6865-4C22F00A865B}"/>
              </a:ext>
            </a:extLst>
          </p:cNvPr>
          <p:cNvSpPr>
            <a:spLocks noGrp="1"/>
          </p:cNvSpPr>
          <p:nvPr>
            <p:ph type="title"/>
          </p:nvPr>
        </p:nvSpPr>
        <p:spPr/>
        <p:txBody>
          <a:bodyPr/>
          <a:lstStyle/>
          <a:p>
            <a:r>
              <a:rPr lang="en-US" dirty="0" err="1"/>
              <a:t>Sortlegemestråling</a:t>
            </a:r>
            <a:endParaRPr lang="en-US" dirty="0"/>
          </a:p>
        </p:txBody>
      </p:sp>
      <p:sp>
        <p:nvSpPr>
          <p:cNvPr id="5" name="Subtitle 4">
            <a:extLst>
              <a:ext uri="{FF2B5EF4-FFF2-40B4-BE49-F238E27FC236}">
                <a16:creationId xmlns:a16="http://schemas.microsoft.com/office/drawing/2014/main" id="{411D19D5-F82F-E099-2AB4-B30FE1EA70CD}"/>
              </a:ext>
            </a:extLst>
          </p:cNvPr>
          <p:cNvSpPr>
            <a:spLocks noGrp="1"/>
          </p:cNvSpPr>
          <p:nvPr>
            <p:ph type="subTitle" idx="13"/>
          </p:nvPr>
        </p:nvSpPr>
        <p:spPr/>
        <p:txBody>
          <a:bodyPr/>
          <a:lstStyle/>
          <a:p>
            <a:endParaRPr lang="en-US"/>
          </a:p>
        </p:txBody>
      </p:sp>
      <p:sp>
        <p:nvSpPr>
          <p:cNvPr id="6" name="Content Placeholder 5">
            <a:extLst>
              <a:ext uri="{FF2B5EF4-FFF2-40B4-BE49-F238E27FC236}">
                <a16:creationId xmlns:a16="http://schemas.microsoft.com/office/drawing/2014/main" id="{4EE52665-59A0-38FA-52AE-2E72DBFBB1C8}"/>
              </a:ext>
            </a:extLst>
          </p:cNvPr>
          <p:cNvSpPr>
            <a:spLocks noGrp="1"/>
          </p:cNvSpPr>
          <p:nvPr>
            <p:ph sz="half" idx="29"/>
          </p:nvPr>
        </p:nvSpPr>
        <p:spPr>
          <a:xfrm>
            <a:off x="380169" y="1498084"/>
            <a:ext cx="5715831" cy="4560517"/>
          </a:xfrm>
        </p:spPr>
        <p:txBody>
          <a:bodyPr/>
          <a:lstStyle/>
          <a:p>
            <a:r>
              <a:rPr lang="en-US" dirty="0" err="1"/>
              <a:t>Observert</a:t>
            </a:r>
            <a:r>
              <a:rPr lang="en-US" dirty="0"/>
              <a:t> </a:t>
            </a:r>
            <a:r>
              <a:rPr lang="en-US" dirty="0" err="1"/>
              <a:t>spektraltetthet</a:t>
            </a:r>
            <a:r>
              <a:rPr lang="en-US" dirty="0"/>
              <a:t> vs. </a:t>
            </a:r>
            <a:r>
              <a:rPr lang="en-US" dirty="0" err="1"/>
              <a:t>klassisk</a:t>
            </a:r>
            <a:r>
              <a:rPr lang="en-US" dirty="0"/>
              <a:t> </a:t>
            </a:r>
            <a:r>
              <a:rPr lang="en-US" dirty="0" err="1"/>
              <a:t>resultat</a:t>
            </a:r>
            <a:r>
              <a:rPr lang="en-US" dirty="0"/>
              <a:t> (</a:t>
            </a:r>
            <a:r>
              <a:rPr lang="en-US" dirty="0" err="1"/>
              <a:t>figur</a:t>
            </a:r>
            <a:r>
              <a:rPr lang="en-US" dirty="0"/>
              <a:t>)</a:t>
            </a:r>
          </a:p>
          <a:p>
            <a:r>
              <a:rPr lang="en-US" dirty="0" err="1"/>
              <a:t>Ultrafiolett</a:t>
            </a:r>
            <a:r>
              <a:rPr lang="en-US" dirty="0"/>
              <a:t> </a:t>
            </a:r>
            <a:r>
              <a:rPr lang="en-US" dirty="0" err="1"/>
              <a:t>katastrofe</a:t>
            </a:r>
            <a:endParaRPr lang="en-US" dirty="0"/>
          </a:p>
          <a:p>
            <a:endParaRPr lang="en-US" dirty="0"/>
          </a:p>
          <a:p>
            <a:r>
              <a:rPr lang="en-US" dirty="0" err="1"/>
              <a:t>Klassisk</a:t>
            </a:r>
            <a:r>
              <a:rPr lang="en-US" dirty="0"/>
              <a:t> </a:t>
            </a:r>
            <a:r>
              <a:rPr lang="en-US" dirty="0" err="1"/>
              <a:t>uttrykk</a:t>
            </a:r>
            <a:r>
              <a:rPr lang="en-US" dirty="0"/>
              <a:t> for </a:t>
            </a:r>
            <a:r>
              <a:rPr lang="en-US" dirty="0" err="1"/>
              <a:t>dipolenergi</a:t>
            </a:r>
            <a:r>
              <a:rPr lang="en-US" dirty="0"/>
              <a:t>:</a:t>
            </a:r>
          </a:p>
          <a:p>
            <a:endParaRPr lang="en-US" dirty="0"/>
          </a:p>
          <a:p>
            <a:r>
              <a:rPr lang="en-US" dirty="0" err="1"/>
              <a:t>Plancks</a:t>
            </a:r>
            <a:r>
              <a:rPr lang="en-US" dirty="0"/>
              <a:t> </a:t>
            </a:r>
            <a:r>
              <a:rPr lang="en-US" dirty="0" err="1"/>
              <a:t>uttrykk</a:t>
            </a:r>
            <a:r>
              <a:rPr lang="en-US" dirty="0"/>
              <a:t>, </a:t>
            </a:r>
            <a:r>
              <a:rPr lang="en-US" dirty="0" err="1"/>
              <a:t>etter</a:t>
            </a:r>
            <a:r>
              <a:rPr lang="en-US" dirty="0"/>
              <a:t> </a:t>
            </a:r>
            <a:r>
              <a:rPr lang="en-US" dirty="0" err="1"/>
              <a:t>postulat</a:t>
            </a:r>
            <a:r>
              <a:rPr lang="en-US" dirty="0"/>
              <a:t> om </a:t>
            </a:r>
            <a:r>
              <a:rPr lang="en-US" dirty="0" err="1"/>
              <a:t>kvantisering</a:t>
            </a:r>
            <a:r>
              <a:rPr lang="en-US" dirty="0"/>
              <a:t> av </a:t>
            </a:r>
            <a:r>
              <a:rPr lang="en-US" dirty="0" err="1"/>
              <a:t>energi</a:t>
            </a:r>
            <a:r>
              <a:rPr lang="en-US" dirty="0"/>
              <a:t>:</a:t>
            </a:r>
          </a:p>
        </p:txBody>
      </p:sp>
      <p:sp>
        <p:nvSpPr>
          <p:cNvPr id="7" name="Footer Placeholder 6">
            <a:extLst>
              <a:ext uri="{FF2B5EF4-FFF2-40B4-BE49-F238E27FC236}">
                <a16:creationId xmlns:a16="http://schemas.microsoft.com/office/drawing/2014/main" id="{D14CDE22-08D8-E0EA-74D0-D18D11AD54F8}"/>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CB5A7103-5850-E7DC-EAF7-B581CEDB7C06}"/>
              </a:ext>
            </a:extLst>
          </p:cNvPr>
          <p:cNvSpPr>
            <a:spLocks noGrp="1"/>
          </p:cNvSpPr>
          <p:nvPr>
            <p:ph type="sldNum" sz="quarter" idx="12"/>
          </p:nvPr>
        </p:nvSpPr>
        <p:spPr/>
        <p:txBody>
          <a:bodyPr/>
          <a:lstStyle/>
          <a:p>
            <a:r>
              <a:rPr lang="en-US"/>
              <a:t>Side </a:t>
            </a:r>
            <a:fld id="{5251F420-7306-4E7C-A79E-F31A38F7D392}" type="slidenum">
              <a:rPr lang="en-US" smtClean="0"/>
              <a:pPr/>
              <a:t>4</a:t>
            </a:fld>
            <a:endParaRPr lang="en-US" dirty="0"/>
          </a:p>
        </p:txBody>
      </p:sp>
      <p:pic>
        <p:nvPicPr>
          <p:cNvPr id="14" name="Picture 13" descr="A white background with black and white clouds&#10;&#10;Description automatically generated">
            <a:extLst>
              <a:ext uri="{FF2B5EF4-FFF2-40B4-BE49-F238E27FC236}">
                <a16:creationId xmlns:a16="http://schemas.microsoft.com/office/drawing/2014/main" id="{9570F163-E620-E516-604F-197B66B53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110" y="5399928"/>
            <a:ext cx="5257800" cy="863600"/>
          </a:xfrm>
          <a:prstGeom prst="rect">
            <a:avLst/>
          </a:prstGeom>
        </p:spPr>
      </p:pic>
    </p:spTree>
    <p:extLst>
      <p:ext uri="{BB962C8B-B14F-4D97-AF65-F5344CB8AC3E}">
        <p14:creationId xmlns:p14="http://schemas.microsoft.com/office/powerpoint/2010/main" val="283234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bow tie holding a camera&#10;&#10;Description automatically generated">
            <a:extLst>
              <a:ext uri="{FF2B5EF4-FFF2-40B4-BE49-F238E27FC236}">
                <a16:creationId xmlns:a16="http://schemas.microsoft.com/office/drawing/2014/main" id="{B5FB311F-7278-5719-1EC4-87FECA93C2ED}"/>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740" r="740"/>
          <a:stretch>
            <a:fillRect/>
          </a:stretch>
        </p:blipFill>
        <p:spPr/>
      </p:pic>
      <p:sp>
        <p:nvSpPr>
          <p:cNvPr id="3" name="Text Placeholder 2">
            <a:extLst>
              <a:ext uri="{FF2B5EF4-FFF2-40B4-BE49-F238E27FC236}">
                <a16:creationId xmlns:a16="http://schemas.microsoft.com/office/drawing/2014/main" id="{4A6B12E6-B74D-8A77-E2AB-B20FD7D2D970}"/>
              </a:ext>
            </a:extLst>
          </p:cNvPr>
          <p:cNvSpPr>
            <a:spLocks noGrp="1"/>
          </p:cNvSpPr>
          <p:nvPr>
            <p:ph type="body" sz="quarter" idx="16"/>
          </p:nvPr>
        </p:nvSpPr>
        <p:spPr/>
        <p:txBody>
          <a:bodyPr/>
          <a:lstStyle/>
          <a:p>
            <a:r>
              <a:rPr lang="en-US" dirty="0"/>
              <a:t>Foto: Public Domain</a:t>
            </a:r>
          </a:p>
        </p:txBody>
      </p:sp>
      <p:sp>
        <p:nvSpPr>
          <p:cNvPr id="4" name="Title 3">
            <a:extLst>
              <a:ext uri="{FF2B5EF4-FFF2-40B4-BE49-F238E27FC236}">
                <a16:creationId xmlns:a16="http://schemas.microsoft.com/office/drawing/2014/main" id="{2B2A84DE-6571-2D49-B7CB-632A314A8304}"/>
              </a:ext>
            </a:extLst>
          </p:cNvPr>
          <p:cNvSpPr>
            <a:spLocks noGrp="1"/>
          </p:cNvSpPr>
          <p:nvPr>
            <p:ph type="title"/>
          </p:nvPr>
        </p:nvSpPr>
        <p:spPr/>
        <p:txBody>
          <a:bodyPr/>
          <a:lstStyle/>
          <a:p>
            <a:r>
              <a:rPr lang="en-US" dirty="0"/>
              <a:t>Max Planck (1858-1957)</a:t>
            </a:r>
          </a:p>
        </p:txBody>
      </p:sp>
      <p:sp>
        <p:nvSpPr>
          <p:cNvPr id="5" name="Subtitle 4">
            <a:extLst>
              <a:ext uri="{FF2B5EF4-FFF2-40B4-BE49-F238E27FC236}">
                <a16:creationId xmlns:a16="http://schemas.microsoft.com/office/drawing/2014/main" id="{5C15A014-92EF-BAE8-37DC-4113B025AB93}"/>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287B1F-338F-A1F8-17AB-DA81C1FC1CC2}"/>
              </a:ext>
            </a:extLst>
          </p:cNvPr>
          <p:cNvSpPr>
            <a:spLocks noGrp="1"/>
          </p:cNvSpPr>
          <p:nvPr>
            <p:ph sz="half" idx="29"/>
          </p:nvPr>
        </p:nvSpPr>
        <p:spPr/>
        <p:txBody>
          <a:bodyPr/>
          <a:lstStyle/>
          <a:p>
            <a:pPr marL="0" indent="0">
              <a:buNone/>
            </a:pPr>
            <a:r>
              <a:rPr lang="en-US" dirty="0" err="1"/>
              <a:t>Anses</a:t>
            </a:r>
            <a:r>
              <a:rPr lang="en-US" dirty="0"/>
              <a:t> </a:t>
            </a:r>
            <a:r>
              <a:rPr lang="en-US" dirty="0" err="1"/>
              <a:t>som</a:t>
            </a:r>
            <a:r>
              <a:rPr lang="en-US" dirty="0"/>
              <a:t> </a:t>
            </a:r>
            <a:r>
              <a:rPr lang="en-US" dirty="0" err="1"/>
              <a:t>grunnleggeren</a:t>
            </a:r>
            <a:r>
              <a:rPr lang="en-US" dirty="0"/>
              <a:t> av </a:t>
            </a:r>
            <a:r>
              <a:rPr lang="en-US" dirty="0" err="1"/>
              <a:t>kvantefysikken</a:t>
            </a:r>
            <a:r>
              <a:rPr lang="en-US" dirty="0"/>
              <a:t>. </a:t>
            </a:r>
            <a:r>
              <a:rPr lang="en-US" dirty="0" err="1"/>
              <a:t>Nobelprisen</a:t>
            </a:r>
            <a:r>
              <a:rPr lang="en-US" dirty="0"/>
              <a:t> </a:t>
            </a:r>
            <a:r>
              <a:rPr lang="en-US" dirty="0" err="1"/>
              <a:t>i</a:t>
            </a:r>
            <a:r>
              <a:rPr lang="en-US" dirty="0"/>
              <a:t> 1918 for </a:t>
            </a:r>
            <a:r>
              <a:rPr lang="en-US" dirty="0" err="1"/>
              <a:t>oppdagelsen</a:t>
            </a:r>
            <a:r>
              <a:rPr lang="en-US" dirty="0"/>
              <a:t> av </a:t>
            </a:r>
            <a:r>
              <a:rPr lang="en-US" dirty="0" err="1"/>
              <a:t>kvantisert</a:t>
            </a:r>
            <a:r>
              <a:rPr lang="en-US" dirty="0"/>
              <a:t> </a:t>
            </a:r>
            <a:r>
              <a:rPr lang="en-US" dirty="0" err="1"/>
              <a:t>energi</a:t>
            </a:r>
            <a:r>
              <a:rPr lang="en-US" dirty="0"/>
              <a:t>.</a:t>
            </a:r>
          </a:p>
          <a:p>
            <a:pPr marL="0" indent="0">
              <a:buNone/>
            </a:pPr>
            <a:endParaRPr lang="en-US" dirty="0"/>
          </a:p>
          <a:p>
            <a:pPr marL="0" indent="0">
              <a:buNone/>
            </a:pPr>
            <a:r>
              <a:rPr lang="en-US" dirty="0"/>
              <a:t>Var </a:t>
            </a:r>
            <a:r>
              <a:rPr lang="en-US" dirty="0" err="1"/>
              <a:t>en</a:t>
            </a:r>
            <a:r>
              <a:rPr lang="en-US" dirty="0"/>
              <a:t> </a:t>
            </a:r>
            <a:r>
              <a:rPr lang="en-US" dirty="0" err="1"/>
              <a:t>strålende</a:t>
            </a:r>
            <a:r>
              <a:rPr lang="en-US" dirty="0"/>
              <a:t> </a:t>
            </a:r>
            <a:r>
              <a:rPr lang="en-US" dirty="0" err="1"/>
              <a:t>musiker</a:t>
            </a:r>
            <a:r>
              <a:rPr lang="en-US" dirty="0"/>
              <a:t> </a:t>
            </a:r>
            <a:r>
              <a:rPr lang="en-US" dirty="0" err="1"/>
              <a:t>og</a:t>
            </a:r>
            <a:r>
              <a:rPr lang="en-US" dirty="0"/>
              <a:t> </a:t>
            </a:r>
            <a:r>
              <a:rPr lang="en-US" dirty="0" err="1"/>
              <a:t>valgte</a:t>
            </a:r>
            <a:r>
              <a:rPr lang="en-US" dirty="0"/>
              <a:t> </a:t>
            </a:r>
            <a:r>
              <a:rPr lang="en-US" dirty="0" err="1"/>
              <a:t>nesten</a:t>
            </a:r>
            <a:r>
              <a:rPr lang="en-US" dirty="0"/>
              <a:t> </a:t>
            </a:r>
            <a:r>
              <a:rPr lang="en-US" dirty="0" err="1"/>
              <a:t>musikken</a:t>
            </a:r>
            <a:r>
              <a:rPr lang="en-US" dirty="0"/>
              <a:t> </a:t>
            </a:r>
            <a:r>
              <a:rPr lang="en-US" dirty="0" err="1"/>
              <a:t>fremfor</a:t>
            </a:r>
            <a:r>
              <a:rPr lang="en-US" dirty="0"/>
              <a:t> </a:t>
            </a:r>
            <a:r>
              <a:rPr lang="en-US" dirty="0" err="1"/>
              <a:t>vitenskapen</a:t>
            </a:r>
            <a:r>
              <a:rPr lang="en-US" dirty="0"/>
              <a:t>. </a:t>
            </a:r>
            <a:r>
              <a:rPr lang="en-US" dirty="0" err="1"/>
              <a:t>Fikk</a:t>
            </a:r>
            <a:r>
              <a:rPr lang="en-US" dirty="0"/>
              <a:t> </a:t>
            </a:r>
            <a:r>
              <a:rPr lang="en-US" dirty="0" err="1"/>
              <a:t>råd</a:t>
            </a:r>
            <a:r>
              <a:rPr lang="en-US" dirty="0"/>
              <a:t> om </a:t>
            </a:r>
            <a:r>
              <a:rPr lang="en-US" dirty="0" err="1"/>
              <a:t>å</a:t>
            </a:r>
            <a:r>
              <a:rPr lang="en-US" dirty="0"/>
              <a:t> </a:t>
            </a:r>
            <a:r>
              <a:rPr lang="en-US" dirty="0" err="1"/>
              <a:t>ikke</a:t>
            </a:r>
            <a:r>
              <a:rPr lang="en-US" dirty="0"/>
              <a:t> </a:t>
            </a:r>
            <a:r>
              <a:rPr lang="en-US" dirty="0" err="1"/>
              <a:t>studere</a:t>
            </a:r>
            <a:r>
              <a:rPr lang="en-US" dirty="0"/>
              <a:t> </a:t>
            </a:r>
            <a:r>
              <a:rPr lang="en-US" dirty="0" err="1"/>
              <a:t>fysikk</a:t>
            </a:r>
            <a:r>
              <a:rPr lang="en-US" dirty="0"/>
              <a:t> av sin professor </a:t>
            </a:r>
            <a:r>
              <a:rPr lang="en-US" dirty="0" err="1"/>
              <a:t>som</a:t>
            </a:r>
            <a:r>
              <a:rPr lang="en-US" dirty="0"/>
              <a:t> 16-åring.</a:t>
            </a:r>
          </a:p>
          <a:p>
            <a:pPr marL="0" indent="0">
              <a:buNone/>
            </a:pPr>
            <a:endParaRPr lang="en-US" dirty="0"/>
          </a:p>
          <a:p>
            <a:pPr marL="0" indent="0">
              <a:buNone/>
            </a:pPr>
            <a:r>
              <a:rPr lang="en-US" dirty="0" err="1"/>
              <a:t>Visstnok</a:t>
            </a:r>
            <a:r>
              <a:rPr lang="en-US" dirty="0"/>
              <a:t> </a:t>
            </a:r>
            <a:r>
              <a:rPr lang="en-US" dirty="0" err="1"/>
              <a:t>en</a:t>
            </a:r>
            <a:r>
              <a:rPr lang="en-US" dirty="0"/>
              <a:t> </a:t>
            </a:r>
            <a:r>
              <a:rPr lang="en-US" dirty="0" err="1"/>
              <a:t>fantastisk</a:t>
            </a:r>
            <a:r>
              <a:rPr lang="en-US" dirty="0"/>
              <a:t> </a:t>
            </a:r>
            <a:r>
              <a:rPr lang="en-US" dirty="0" err="1"/>
              <a:t>foreleser</a:t>
            </a:r>
            <a:r>
              <a:rPr lang="en-US" dirty="0"/>
              <a:t>.</a:t>
            </a:r>
          </a:p>
        </p:txBody>
      </p:sp>
      <p:sp>
        <p:nvSpPr>
          <p:cNvPr id="7" name="Footer Placeholder 6">
            <a:extLst>
              <a:ext uri="{FF2B5EF4-FFF2-40B4-BE49-F238E27FC236}">
                <a16:creationId xmlns:a16="http://schemas.microsoft.com/office/drawing/2014/main" id="{165951A3-26E2-07AF-F996-636D7CCD49B0}"/>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D65E165-18C1-514D-EC89-0DCDF66DFAA4}"/>
              </a:ext>
            </a:extLst>
          </p:cNvPr>
          <p:cNvSpPr>
            <a:spLocks noGrp="1"/>
          </p:cNvSpPr>
          <p:nvPr>
            <p:ph type="sldNum" sz="quarter" idx="12"/>
          </p:nvPr>
        </p:nvSpPr>
        <p:spPr/>
        <p:txBody>
          <a:bodyPr/>
          <a:lstStyle/>
          <a:p>
            <a:r>
              <a:rPr lang="en-US"/>
              <a:t>Side </a:t>
            </a:r>
            <a:fld id="{5251F420-7306-4E7C-A79E-F31A38F7D392}" type="slidenum">
              <a:rPr lang="en-US" smtClean="0"/>
              <a:pPr/>
              <a:t>5</a:t>
            </a:fld>
            <a:endParaRPr lang="en-US" dirty="0"/>
          </a:p>
        </p:txBody>
      </p:sp>
    </p:spTree>
    <p:extLst>
      <p:ext uri="{BB962C8B-B14F-4D97-AF65-F5344CB8AC3E}">
        <p14:creationId xmlns:p14="http://schemas.microsoft.com/office/powerpoint/2010/main" val="89622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B09EA89-F821-DEB5-33BB-6A1ECAFA2706}"/>
              </a:ext>
            </a:extLst>
          </p:cNvPr>
          <p:cNvSpPr>
            <a:spLocks noGrp="1"/>
          </p:cNvSpPr>
          <p:nvPr>
            <p:ph type="title"/>
          </p:nvPr>
        </p:nvSpPr>
        <p:spPr/>
        <p:txBody>
          <a:bodyPr/>
          <a:lstStyle/>
          <a:p>
            <a:r>
              <a:rPr lang="en-US" dirty="0"/>
              <a:t>I </a:t>
            </a:r>
            <a:r>
              <a:rPr lang="en-US" dirty="0" err="1"/>
              <a:t>filmer</a:t>
            </a:r>
            <a:r>
              <a:rPr lang="en-US" dirty="0"/>
              <a:t> vises </a:t>
            </a:r>
            <a:r>
              <a:rPr lang="en-US" dirty="0" err="1"/>
              <a:t>ofte</a:t>
            </a:r>
            <a:r>
              <a:rPr lang="en-US" dirty="0"/>
              <a:t> </a:t>
            </a:r>
            <a:r>
              <a:rPr lang="en-US" dirty="0" err="1"/>
              <a:t>støping</a:t>
            </a:r>
            <a:r>
              <a:rPr lang="en-US" dirty="0"/>
              <a:t> (!) av </a:t>
            </a:r>
            <a:r>
              <a:rPr lang="en-US" dirty="0" err="1"/>
              <a:t>jernsverd</a:t>
            </a:r>
            <a:r>
              <a:rPr lang="en-US" dirty="0"/>
              <a:t> ...</a:t>
            </a:r>
          </a:p>
        </p:txBody>
      </p:sp>
      <p:sp>
        <p:nvSpPr>
          <p:cNvPr id="10" name="Subtitle 9">
            <a:extLst>
              <a:ext uri="{FF2B5EF4-FFF2-40B4-BE49-F238E27FC236}">
                <a16:creationId xmlns:a16="http://schemas.microsoft.com/office/drawing/2014/main" id="{416469A3-7159-F301-3CCF-A29BB1CAEF13}"/>
              </a:ext>
            </a:extLst>
          </p:cNvPr>
          <p:cNvSpPr>
            <a:spLocks noGrp="1"/>
          </p:cNvSpPr>
          <p:nvPr>
            <p:ph type="subTitle" idx="13"/>
          </p:nvPr>
        </p:nvSpPr>
        <p:spPr/>
        <p:txBody>
          <a:bodyPr/>
          <a:lstStyle/>
          <a:p>
            <a:r>
              <a:rPr lang="en-US" dirty="0"/>
              <a:t>Men er det </a:t>
            </a:r>
            <a:r>
              <a:rPr lang="en-US" dirty="0" err="1"/>
              <a:t>jern</a:t>
            </a:r>
            <a:r>
              <a:rPr lang="en-US" dirty="0"/>
              <a:t> vi ser?</a:t>
            </a:r>
          </a:p>
        </p:txBody>
      </p:sp>
      <p:pic>
        <p:nvPicPr>
          <p:cNvPr id="16" name="Picture Placeholder 15" descr="A molten metal pouring into a metal object&#10;&#10;Description automatically generated with medium confidence">
            <a:extLst>
              <a:ext uri="{FF2B5EF4-FFF2-40B4-BE49-F238E27FC236}">
                <a16:creationId xmlns:a16="http://schemas.microsoft.com/office/drawing/2014/main" id="{28B51CD8-5AF4-4DA1-EAA3-CFE6570A9D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6433" r="6433"/>
          <a:stretch>
            <a:fillRect/>
          </a:stretch>
        </p:blipFill>
        <p:spPr>
          <a:xfrm>
            <a:off x="380168" y="1712814"/>
            <a:ext cx="5611759" cy="3948448"/>
          </a:xfrm>
        </p:spPr>
      </p:pic>
      <p:sp>
        <p:nvSpPr>
          <p:cNvPr id="11" name="Text Placeholder 10">
            <a:extLst>
              <a:ext uri="{FF2B5EF4-FFF2-40B4-BE49-F238E27FC236}">
                <a16:creationId xmlns:a16="http://schemas.microsoft.com/office/drawing/2014/main" id="{7B2C1BEA-EAB3-0951-C833-9EB851744D52}"/>
              </a:ext>
            </a:extLst>
          </p:cNvPr>
          <p:cNvSpPr>
            <a:spLocks noGrp="1"/>
          </p:cNvSpPr>
          <p:nvPr>
            <p:ph type="body" sz="quarter" idx="15"/>
          </p:nvPr>
        </p:nvSpPr>
        <p:spPr/>
        <p:txBody>
          <a:bodyPr/>
          <a:lstStyle/>
          <a:p>
            <a:r>
              <a:rPr lang="en-US" dirty="0"/>
              <a:t>Fra “Game Of Thrones”</a:t>
            </a:r>
          </a:p>
        </p:txBody>
      </p:sp>
      <p:pic>
        <p:nvPicPr>
          <p:cNvPr id="18" name="Picture Placeholder 17" descr="A metallurgical plant with a fire&#10;&#10;Description automatically generated">
            <a:extLst>
              <a:ext uri="{FF2B5EF4-FFF2-40B4-BE49-F238E27FC236}">
                <a16:creationId xmlns:a16="http://schemas.microsoft.com/office/drawing/2014/main" id="{24EA491E-CA56-87DA-FF4B-857ED73ED4F8}"/>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805" r="2805"/>
          <a:stretch>
            <a:fillRect/>
          </a:stretch>
        </p:blipFill>
        <p:spPr/>
      </p:pic>
      <p:sp>
        <p:nvSpPr>
          <p:cNvPr id="12" name="Text Placeholder 11">
            <a:extLst>
              <a:ext uri="{FF2B5EF4-FFF2-40B4-BE49-F238E27FC236}">
                <a16:creationId xmlns:a16="http://schemas.microsoft.com/office/drawing/2014/main" id="{14399DB3-082C-FE26-7DB1-512B203D9586}"/>
              </a:ext>
            </a:extLst>
          </p:cNvPr>
          <p:cNvSpPr>
            <a:spLocks noGrp="1"/>
          </p:cNvSpPr>
          <p:nvPr>
            <p:ph type="body" sz="quarter" idx="16"/>
          </p:nvPr>
        </p:nvSpPr>
        <p:spPr/>
        <p:txBody>
          <a:bodyPr/>
          <a:lstStyle/>
          <a:p>
            <a:r>
              <a:rPr lang="en-US" dirty="0" err="1"/>
              <a:t>Smeltet</a:t>
            </a:r>
            <a:r>
              <a:rPr lang="en-US" dirty="0"/>
              <a:t> </a:t>
            </a:r>
            <a:r>
              <a:rPr lang="en-US" dirty="0" err="1"/>
              <a:t>jern</a:t>
            </a:r>
            <a:r>
              <a:rPr lang="en-US" dirty="0"/>
              <a:t>, </a:t>
            </a:r>
            <a:r>
              <a:rPr lang="en-US" dirty="0" err="1"/>
              <a:t>wikimedia</a:t>
            </a:r>
            <a:r>
              <a:rPr lang="en-US" dirty="0"/>
              <a:t> commons</a:t>
            </a:r>
          </a:p>
        </p:txBody>
      </p:sp>
      <p:sp>
        <p:nvSpPr>
          <p:cNvPr id="7" name="Footer Placeholder 6">
            <a:extLst>
              <a:ext uri="{FF2B5EF4-FFF2-40B4-BE49-F238E27FC236}">
                <a16:creationId xmlns:a16="http://schemas.microsoft.com/office/drawing/2014/main" id="{3FA6E6FD-AEA5-F0C6-D9C0-FD930FF8F7A3}"/>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1E82F774-4955-2CA3-7718-E16D9B21CA63}"/>
              </a:ext>
            </a:extLst>
          </p:cNvPr>
          <p:cNvSpPr>
            <a:spLocks noGrp="1"/>
          </p:cNvSpPr>
          <p:nvPr>
            <p:ph type="sldNum" sz="quarter" idx="19"/>
          </p:nvPr>
        </p:nvSpPr>
        <p:spPr/>
        <p:txBody>
          <a:bodyPr/>
          <a:lstStyle/>
          <a:p>
            <a:r>
              <a:rPr lang="en-US"/>
              <a:t>Side </a:t>
            </a:r>
            <a:fld id="{5251F420-7306-4E7C-A79E-F31A38F7D392}" type="slidenum">
              <a:rPr lang="en-US" smtClean="0"/>
              <a:pPr/>
              <a:t>6</a:t>
            </a:fld>
            <a:endParaRPr lang="en-US" dirty="0"/>
          </a:p>
        </p:txBody>
      </p:sp>
    </p:spTree>
    <p:extLst>
      <p:ext uri="{BB962C8B-B14F-4D97-AF65-F5344CB8AC3E}">
        <p14:creationId xmlns:p14="http://schemas.microsoft.com/office/powerpoint/2010/main" val="150851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E5BA24-66D5-C3A0-FDBD-BB62308B8FC2}"/>
              </a:ext>
            </a:extLst>
          </p:cNvPr>
          <p:cNvSpPr>
            <a:spLocks noGrp="1"/>
          </p:cNvSpPr>
          <p:nvPr>
            <p:ph type="title"/>
          </p:nvPr>
        </p:nvSpPr>
        <p:spPr/>
        <p:txBody>
          <a:bodyPr/>
          <a:lstStyle/>
          <a:p>
            <a:r>
              <a:rPr lang="en-US" dirty="0"/>
              <a:t>Spektrum </a:t>
            </a:r>
            <a:r>
              <a:rPr lang="en-US" dirty="0" err="1"/>
              <a:t>fra</a:t>
            </a:r>
            <a:r>
              <a:rPr lang="en-US" dirty="0"/>
              <a:t> </a:t>
            </a:r>
            <a:r>
              <a:rPr lang="en-US" dirty="0" err="1"/>
              <a:t>LibreTexts</a:t>
            </a:r>
            <a:endParaRPr lang="en-US" dirty="0"/>
          </a:p>
        </p:txBody>
      </p:sp>
      <p:pic>
        <p:nvPicPr>
          <p:cNvPr id="14" name="Picture Placeholder 13" descr="A diagram of a spectrum&#10;&#10;Description automatically generated">
            <a:extLst>
              <a:ext uri="{FF2B5EF4-FFF2-40B4-BE49-F238E27FC236}">
                <a16:creationId xmlns:a16="http://schemas.microsoft.com/office/drawing/2014/main" id="{E7641444-9776-CE37-C05E-F403B686252F}"/>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22968" t="-517" r="-22968" b="-11738"/>
          <a:stretch/>
        </p:blipFill>
        <p:spPr>
          <a:xfrm>
            <a:off x="0" y="1180008"/>
            <a:ext cx="12192000" cy="5677992"/>
          </a:xfrm>
        </p:spPr>
      </p:pic>
      <p:sp>
        <p:nvSpPr>
          <p:cNvPr id="12" name="Text Placeholder 11">
            <a:extLst>
              <a:ext uri="{FF2B5EF4-FFF2-40B4-BE49-F238E27FC236}">
                <a16:creationId xmlns:a16="http://schemas.microsoft.com/office/drawing/2014/main" id="{040E4640-D12B-CC91-6AF8-F45570FDB33C}"/>
              </a:ext>
            </a:extLst>
          </p:cNvPr>
          <p:cNvSpPr>
            <a:spLocks noGrp="1"/>
          </p:cNvSpPr>
          <p:nvPr>
            <p:ph type="body" sz="quarter" idx="28"/>
          </p:nvPr>
        </p:nvSpPr>
        <p:spPr/>
        <p:txBody>
          <a:bodyPr/>
          <a:lstStyle/>
          <a:p>
            <a:endParaRPr lang="en-US" dirty="0"/>
          </a:p>
        </p:txBody>
      </p:sp>
      <p:sp>
        <p:nvSpPr>
          <p:cNvPr id="9" name="Slide Number Placeholder 8">
            <a:extLst>
              <a:ext uri="{FF2B5EF4-FFF2-40B4-BE49-F238E27FC236}">
                <a16:creationId xmlns:a16="http://schemas.microsoft.com/office/drawing/2014/main" id="{9F67DFF8-B442-04A8-5F0A-D964C0DE33DB}"/>
              </a:ext>
            </a:extLst>
          </p:cNvPr>
          <p:cNvSpPr>
            <a:spLocks noGrp="1"/>
          </p:cNvSpPr>
          <p:nvPr>
            <p:ph type="sldNum" sz="quarter" idx="4294967295"/>
          </p:nvPr>
        </p:nvSpPr>
        <p:spPr>
          <a:xfrm>
            <a:off x="11591925" y="6264275"/>
            <a:ext cx="600075" cy="365125"/>
          </a:xfrm>
        </p:spPr>
        <p:txBody>
          <a:bodyPr/>
          <a:lstStyle/>
          <a:p>
            <a:r>
              <a:rPr lang="en-US"/>
              <a:t>Side </a:t>
            </a:r>
            <a:fld id="{5251F420-7306-4E7C-A79E-F31A38F7D392}" type="slidenum">
              <a:rPr lang="en-US" smtClean="0"/>
              <a:pPr/>
              <a:t>7</a:t>
            </a:fld>
            <a:endParaRPr lang="en-US" dirty="0"/>
          </a:p>
        </p:txBody>
      </p:sp>
    </p:spTree>
    <p:extLst>
      <p:ext uri="{BB962C8B-B14F-4D97-AF65-F5344CB8AC3E}">
        <p14:creationId xmlns:p14="http://schemas.microsoft.com/office/powerpoint/2010/main" val="9901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in a suit and tie&#10;&#10;Description automatically generated">
            <a:extLst>
              <a:ext uri="{FF2B5EF4-FFF2-40B4-BE49-F238E27FC236}">
                <a16:creationId xmlns:a16="http://schemas.microsoft.com/office/drawing/2014/main" id="{B1C4567C-19AD-4040-AC03-6A441771C88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368" r="1368"/>
          <a:stretch>
            <a:fillRect/>
          </a:stretch>
        </p:blipFill>
        <p:spPr/>
      </p:pic>
      <p:sp>
        <p:nvSpPr>
          <p:cNvPr id="6" name="Text Placeholder 5">
            <a:extLst>
              <a:ext uri="{FF2B5EF4-FFF2-40B4-BE49-F238E27FC236}">
                <a16:creationId xmlns:a16="http://schemas.microsoft.com/office/drawing/2014/main" id="{28C1F09B-D3B4-F41B-D4D0-6515536D6641}"/>
              </a:ext>
            </a:extLst>
          </p:cNvPr>
          <p:cNvSpPr>
            <a:spLocks noGrp="1"/>
          </p:cNvSpPr>
          <p:nvPr>
            <p:ph type="body" sz="quarter" idx="16"/>
          </p:nvPr>
        </p:nvSpPr>
        <p:spPr/>
        <p:txBody>
          <a:bodyPr/>
          <a:lstStyle/>
          <a:p>
            <a:endParaRPr lang="en-US" dirty="0"/>
          </a:p>
        </p:txBody>
      </p:sp>
      <p:sp>
        <p:nvSpPr>
          <p:cNvPr id="2" name="Title 1">
            <a:extLst>
              <a:ext uri="{FF2B5EF4-FFF2-40B4-BE49-F238E27FC236}">
                <a16:creationId xmlns:a16="http://schemas.microsoft.com/office/drawing/2014/main" id="{E318025A-758A-8036-9099-6B3101686A72}"/>
              </a:ext>
            </a:extLst>
          </p:cNvPr>
          <p:cNvSpPr>
            <a:spLocks noGrp="1"/>
          </p:cNvSpPr>
          <p:nvPr>
            <p:ph type="title"/>
          </p:nvPr>
        </p:nvSpPr>
        <p:spPr/>
        <p:txBody>
          <a:bodyPr/>
          <a:lstStyle/>
          <a:p>
            <a:r>
              <a:rPr lang="en-US" dirty="0"/>
              <a:t>Albert Einstein (1879–1955)</a:t>
            </a:r>
          </a:p>
        </p:txBody>
      </p:sp>
      <p:sp>
        <p:nvSpPr>
          <p:cNvPr id="5" name="Subtitle 4">
            <a:extLst>
              <a:ext uri="{FF2B5EF4-FFF2-40B4-BE49-F238E27FC236}">
                <a16:creationId xmlns:a16="http://schemas.microsoft.com/office/drawing/2014/main" id="{99A4E61C-0D89-61A0-1414-96CF71EF49D3}"/>
              </a:ext>
            </a:extLst>
          </p:cNvPr>
          <p:cNvSpPr>
            <a:spLocks noGrp="1"/>
          </p:cNvSpPr>
          <p:nvPr>
            <p:ph type="subTitle" idx="13"/>
          </p:nvPr>
        </p:nvSpPr>
        <p:spPr/>
        <p:txBody>
          <a:bodyPr/>
          <a:lstStyle/>
          <a:p>
            <a:endParaRPr lang="en-US"/>
          </a:p>
        </p:txBody>
      </p:sp>
      <p:sp>
        <p:nvSpPr>
          <p:cNvPr id="8" name="Content Placeholder 7">
            <a:extLst>
              <a:ext uri="{FF2B5EF4-FFF2-40B4-BE49-F238E27FC236}">
                <a16:creationId xmlns:a16="http://schemas.microsoft.com/office/drawing/2014/main" id="{94725764-3A6F-E813-E617-90E975BC3626}"/>
              </a:ext>
            </a:extLst>
          </p:cNvPr>
          <p:cNvSpPr>
            <a:spLocks noGrp="1"/>
          </p:cNvSpPr>
          <p:nvPr>
            <p:ph sz="half" idx="29"/>
          </p:nvPr>
        </p:nvSpPr>
        <p:spPr/>
        <p:txBody>
          <a:bodyPr/>
          <a:lstStyle/>
          <a:p>
            <a:r>
              <a:rPr lang="en-US" dirty="0" err="1"/>
              <a:t>Nobelprisen</a:t>
            </a:r>
            <a:r>
              <a:rPr lang="en-US" dirty="0"/>
              <a:t> </a:t>
            </a:r>
            <a:r>
              <a:rPr lang="en-US" dirty="0" err="1"/>
              <a:t>i</a:t>
            </a:r>
            <a:r>
              <a:rPr lang="en-US" dirty="0"/>
              <a:t> 1921, for </a:t>
            </a:r>
            <a:r>
              <a:rPr lang="en-US" dirty="0" err="1"/>
              <a:t>fotoelektrisk</a:t>
            </a:r>
            <a:r>
              <a:rPr lang="en-US" dirty="0"/>
              <a:t> </a:t>
            </a:r>
            <a:r>
              <a:rPr lang="en-US" dirty="0" err="1"/>
              <a:t>effekt</a:t>
            </a:r>
            <a:r>
              <a:rPr lang="en-US" dirty="0"/>
              <a:t>, </a:t>
            </a:r>
            <a:r>
              <a:rPr lang="en-US" dirty="0" err="1"/>
              <a:t>publisert</a:t>
            </a:r>
            <a:r>
              <a:rPr lang="en-US" dirty="0"/>
              <a:t> </a:t>
            </a:r>
            <a:r>
              <a:rPr lang="en-US" dirty="0" err="1"/>
              <a:t>i</a:t>
            </a:r>
            <a:r>
              <a:rPr lang="en-US" dirty="0"/>
              <a:t> 1905</a:t>
            </a:r>
          </a:p>
          <a:p>
            <a:r>
              <a:rPr lang="en-US" dirty="0"/>
              <a:t>1905: “Annus mirabilis” 4 </a:t>
            </a:r>
            <a:r>
              <a:rPr lang="en-US" dirty="0" err="1"/>
              <a:t>artikler</a:t>
            </a:r>
            <a:endParaRPr lang="en-US" dirty="0"/>
          </a:p>
          <a:p>
            <a:pPr lvl="1"/>
            <a:r>
              <a:rPr lang="en-US" dirty="0" err="1"/>
              <a:t>Fotoelektrisk</a:t>
            </a:r>
            <a:r>
              <a:rPr lang="en-US" dirty="0"/>
              <a:t> </a:t>
            </a:r>
            <a:r>
              <a:rPr lang="en-US" dirty="0" err="1"/>
              <a:t>effekt</a:t>
            </a:r>
            <a:endParaRPr lang="en-US" dirty="0"/>
          </a:p>
          <a:p>
            <a:pPr lvl="1"/>
            <a:r>
              <a:rPr lang="en-US" dirty="0" err="1"/>
              <a:t>Brownske</a:t>
            </a:r>
            <a:r>
              <a:rPr lang="en-US" dirty="0"/>
              <a:t> </a:t>
            </a:r>
            <a:r>
              <a:rPr lang="en-US" dirty="0" err="1"/>
              <a:t>bevegelser</a:t>
            </a:r>
            <a:endParaRPr lang="en-US" dirty="0"/>
          </a:p>
          <a:p>
            <a:pPr lvl="1"/>
            <a:r>
              <a:rPr lang="en-US" dirty="0" err="1"/>
              <a:t>Spesiell</a:t>
            </a:r>
            <a:r>
              <a:rPr lang="en-US" dirty="0"/>
              <a:t> </a:t>
            </a:r>
            <a:r>
              <a:rPr lang="en-US" dirty="0" err="1"/>
              <a:t>relativitetsteori</a:t>
            </a:r>
            <a:endParaRPr lang="en-US" dirty="0"/>
          </a:p>
          <a:p>
            <a:pPr lvl="1"/>
            <a:r>
              <a:rPr lang="en-US" dirty="0"/>
              <a:t>E = mc</a:t>
            </a:r>
            <a:r>
              <a:rPr lang="en-US" baseline="30000" dirty="0"/>
              <a:t>2</a:t>
            </a:r>
          </a:p>
        </p:txBody>
      </p:sp>
    </p:spTree>
    <p:extLst>
      <p:ext uri="{BB962C8B-B14F-4D97-AF65-F5344CB8AC3E}">
        <p14:creationId xmlns:p14="http://schemas.microsoft.com/office/powerpoint/2010/main" val="2966345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Diagram of a battery with an anode and an anode diagram&#10;&#10;Description automatically generated">
            <a:extLst>
              <a:ext uri="{FF2B5EF4-FFF2-40B4-BE49-F238E27FC236}">
                <a16:creationId xmlns:a16="http://schemas.microsoft.com/office/drawing/2014/main" id="{AE1D2CAD-B560-7BAD-4EA4-DD966FF9DAC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3619" t="497" r="-2789" b="-497"/>
          <a:stretch/>
        </p:blipFill>
        <p:spPr>
          <a:xfrm>
            <a:off x="6788728" y="371518"/>
            <a:ext cx="5023106" cy="5325998"/>
          </a:xfrm>
        </p:spPr>
      </p:pic>
      <p:sp>
        <p:nvSpPr>
          <p:cNvPr id="3" name="Text Placeholder 2">
            <a:extLst>
              <a:ext uri="{FF2B5EF4-FFF2-40B4-BE49-F238E27FC236}">
                <a16:creationId xmlns:a16="http://schemas.microsoft.com/office/drawing/2014/main" id="{1447C1C4-C664-8E16-92B5-481528860137}"/>
              </a:ext>
            </a:extLst>
          </p:cNvPr>
          <p:cNvSpPr>
            <a:spLocks noGrp="1"/>
          </p:cNvSpPr>
          <p:nvPr>
            <p:ph type="body" sz="quarter" idx="16"/>
          </p:nvPr>
        </p:nvSpPr>
        <p:spPr/>
        <p:txBody>
          <a:bodyPr/>
          <a:lstStyle/>
          <a:p>
            <a:r>
              <a:rPr lang="en-US" dirty="0"/>
              <a:t>Fra </a:t>
            </a:r>
            <a:r>
              <a:rPr lang="en-US" dirty="0" err="1"/>
              <a:t>LibreTexts.org</a:t>
            </a:r>
            <a:endParaRPr lang="en-US" dirty="0"/>
          </a:p>
        </p:txBody>
      </p:sp>
      <p:sp>
        <p:nvSpPr>
          <p:cNvPr id="4" name="Title 3">
            <a:extLst>
              <a:ext uri="{FF2B5EF4-FFF2-40B4-BE49-F238E27FC236}">
                <a16:creationId xmlns:a16="http://schemas.microsoft.com/office/drawing/2014/main" id="{46E04EC2-7216-BB1D-0031-A7F32A28C8B5}"/>
              </a:ext>
            </a:extLst>
          </p:cNvPr>
          <p:cNvSpPr>
            <a:spLocks noGrp="1"/>
          </p:cNvSpPr>
          <p:nvPr>
            <p:ph type="title"/>
          </p:nvPr>
        </p:nvSpPr>
        <p:spPr/>
        <p:txBody>
          <a:bodyPr/>
          <a:lstStyle/>
          <a:p>
            <a:r>
              <a:rPr lang="en-US" dirty="0" err="1"/>
              <a:t>Fotoelektrisk</a:t>
            </a:r>
            <a:r>
              <a:rPr lang="en-US" dirty="0"/>
              <a:t> </a:t>
            </a:r>
            <a:r>
              <a:rPr lang="en-US" dirty="0" err="1"/>
              <a:t>effekt</a:t>
            </a:r>
            <a:endParaRPr lang="en-US" dirty="0"/>
          </a:p>
        </p:txBody>
      </p:sp>
      <p:sp>
        <p:nvSpPr>
          <p:cNvPr id="5" name="Subtitle 4">
            <a:extLst>
              <a:ext uri="{FF2B5EF4-FFF2-40B4-BE49-F238E27FC236}">
                <a16:creationId xmlns:a16="http://schemas.microsoft.com/office/drawing/2014/main" id="{5C822EB7-DFD6-2AE4-D016-4D4B70BF433D}"/>
              </a:ext>
            </a:extLst>
          </p:cNvPr>
          <p:cNvSpPr>
            <a:spLocks noGrp="1"/>
          </p:cNvSpPr>
          <p:nvPr>
            <p:ph type="subTitle" idx="13"/>
          </p:nvPr>
        </p:nvSpPr>
        <p:spPr/>
        <p:txBody>
          <a:bodyPr/>
          <a:lstStyle/>
          <a:p>
            <a:endParaRPr lang="en-US" dirty="0"/>
          </a:p>
        </p:txBody>
      </p:sp>
      <p:sp>
        <p:nvSpPr>
          <p:cNvPr id="6" name="Content Placeholder 5">
            <a:extLst>
              <a:ext uri="{FF2B5EF4-FFF2-40B4-BE49-F238E27FC236}">
                <a16:creationId xmlns:a16="http://schemas.microsoft.com/office/drawing/2014/main" id="{14ECF4D5-9DF3-CA4C-EE4F-535559714C72}"/>
              </a:ext>
            </a:extLst>
          </p:cNvPr>
          <p:cNvSpPr>
            <a:spLocks noGrp="1"/>
          </p:cNvSpPr>
          <p:nvPr>
            <p:ph sz="half" idx="29"/>
          </p:nvPr>
        </p:nvSpPr>
        <p:spPr/>
        <p:txBody>
          <a:bodyPr/>
          <a:lstStyle/>
          <a:p>
            <a:r>
              <a:rPr lang="en-US" dirty="0"/>
              <a:t>Lys er </a:t>
            </a:r>
            <a:r>
              <a:rPr lang="en-US" dirty="0" err="1"/>
              <a:t>bølger</a:t>
            </a:r>
            <a:r>
              <a:rPr lang="en-US" dirty="0"/>
              <a:t>, med </a:t>
            </a:r>
            <a:r>
              <a:rPr lang="en-US" b="1" dirty="0" err="1"/>
              <a:t>frekvens</a:t>
            </a:r>
            <a:r>
              <a:rPr lang="en-US" dirty="0"/>
              <a:t> </a:t>
            </a:r>
            <a:r>
              <a:rPr lang="en-US" dirty="0" err="1"/>
              <a:t>og</a:t>
            </a:r>
            <a:r>
              <a:rPr lang="en-US" dirty="0"/>
              <a:t> </a:t>
            </a:r>
            <a:r>
              <a:rPr lang="en-US" b="1" dirty="0" err="1"/>
              <a:t>intensitet</a:t>
            </a:r>
            <a:endParaRPr lang="en-US" b="1" dirty="0"/>
          </a:p>
          <a:p>
            <a:r>
              <a:rPr lang="en-US" dirty="0" err="1"/>
              <a:t>Elektroner</a:t>
            </a:r>
            <a:r>
              <a:rPr lang="en-US" dirty="0"/>
              <a:t> </a:t>
            </a:r>
            <a:r>
              <a:rPr lang="en-US" dirty="0" err="1"/>
              <a:t>blir</a:t>
            </a:r>
            <a:r>
              <a:rPr lang="en-US" dirty="0"/>
              <a:t> </a:t>
            </a:r>
            <a:r>
              <a:rPr lang="en-US" dirty="0" err="1"/>
              <a:t>revet</a:t>
            </a:r>
            <a:r>
              <a:rPr lang="en-US" dirty="0"/>
              <a:t> </a:t>
            </a:r>
            <a:r>
              <a:rPr lang="en-US" dirty="0" err="1"/>
              <a:t>løs</a:t>
            </a:r>
            <a:r>
              <a:rPr lang="en-US" dirty="0"/>
              <a:t> av </a:t>
            </a:r>
            <a:r>
              <a:rPr lang="en-US" dirty="0" err="1"/>
              <a:t>lyset</a:t>
            </a:r>
            <a:r>
              <a:rPr lang="en-US" dirty="0"/>
              <a:t>, </a:t>
            </a:r>
            <a:r>
              <a:rPr lang="en-US" dirty="0" err="1"/>
              <a:t>og</a:t>
            </a:r>
            <a:r>
              <a:rPr lang="en-US" dirty="0"/>
              <a:t> lager </a:t>
            </a:r>
            <a:r>
              <a:rPr lang="en-US" dirty="0" err="1"/>
              <a:t>en</a:t>
            </a:r>
            <a:r>
              <a:rPr lang="en-US" dirty="0"/>
              <a:t> </a:t>
            </a:r>
            <a:r>
              <a:rPr lang="en-US" dirty="0" err="1"/>
              <a:t>strøm</a:t>
            </a:r>
            <a:r>
              <a:rPr lang="en-US" dirty="0"/>
              <a:t> </a:t>
            </a:r>
            <a:r>
              <a:rPr lang="en-US" dirty="0" err="1"/>
              <a:t>som</a:t>
            </a:r>
            <a:r>
              <a:rPr lang="en-US" dirty="0"/>
              <a:t> </a:t>
            </a:r>
            <a:r>
              <a:rPr lang="en-US" dirty="0" err="1"/>
              <a:t>kan</a:t>
            </a:r>
            <a:r>
              <a:rPr lang="en-US" dirty="0"/>
              <a:t> </a:t>
            </a:r>
            <a:r>
              <a:rPr lang="en-US" dirty="0" err="1"/>
              <a:t>måles</a:t>
            </a:r>
            <a:r>
              <a:rPr lang="en-US" dirty="0"/>
              <a:t>, </a:t>
            </a:r>
            <a:r>
              <a:rPr lang="en-US" dirty="0" err="1"/>
              <a:t>og</a:t>
            </a:r>
            <a:r>
              <a:rPr lang="en-US" dirty="0"/>
              <a:t> </a:t>
            </a:r>
            <a:r>
              <a:rPr lang="en-US" dirty="0" err="1"/>
              <a:t>kinetisk</a:t>
            </a:r>
            <a:r>
              <a:rPr lang="en-US" dirty="0"/>
              <a:t> </a:t>
            </a:r>
            <a:r>
              <a:rPr lang="en-US" dirty="0" err="1"/>
              <a:t>energi</a:t>
            </a:r>
            <a:r>
              <a:rPr lang="en-US" dirty="0"/>
              <a:t> </a:t>
            </a:r>
            <a:r>
              <a:rPr lang="en-US" dirty="0" err="1"/>
              <a:t>kan</a:t>
            </a:r>
            <a:r>
              <a:rPr lang="en-US" dirty="0"/>
              <a:t> </a:t>
            </a:r>
            <a:r>
              <a:rPr lang="en-US" dirty="0" err="1"/>
              <a:t>beregnes</a:t>
            </a:r>
            <a:endParaRPr lang="en-US" dirty="0"/>
          </a:p>
          <a:p>
            <a:r>
              <a:rPr lang="en-US" b="1" dirty="0" err="1"/>
              <a:t>Eksperiment</a:t>
            </a:r>
            <a:r>
              <a:rPr lang="en-US" b="1" dirty="0"/>
              <a:t> </a:t>
            </a:r>
            <a:r>
              <a:rPr lang="en-US" b="1" dirty="0" err="1"/>
              <a:t>stemte</a:t>
            </a:r>
            <a:r>
              <a:rPr lang="en-US" b="1" dirty="0"/>
              <a:t> </a:t>
            </a:r>
            <a:r>
              <a:rPr lang="en-US" b="1" dirty="0" err="1"/>
              <a:t>ikke</a:t>
            </a:r>
            <a:r>
              <a:rPr lang="en-US" b="1" dirty="0"/>
              <a:t> med </a:t>
            </a:r>
            <a:r>
              <a:rPr lang="en-US" b="1" dirty="0" err="1"/>
              <a:t>klassisk</a:t>
            </a:r>
            <a:r>
              <a:rPr lang="en-US" b="1" dirty="0"/>
              <a:t> </a:t>
            </a:r>
            <a:r>
              <a:rPr lang="en-US" b="1" dirty="0" err="1"/>
              <a:t>teori</a:t>
            </a:r>
            <a:endParaRPr lang="en-US" b="1" dirty="0"/>
          </a:p>
          <a:p>
            <a:endParaRPr lang="en-US" b="1" dirty="0"/>
          </a:p>
        </p:txBody>
      </p:sp>
      <p:sp>
        <p:nvSpPr>
          <p:cNvPr id="7" name="Footer Placeholder 6">
            <a:extLst>
              <a:ext uri="{FF2B5EF4-FFF2-40B4-BE49-F238E27FC236}">
                <a16:creationId xmlns:a16="http://schemas.microsoft.com/office/drawing/2014/main" id="{DA3500C6-DC15-8A9C-F75C-954070DA6D6C}"/>
              </a:ext>
            </a:extLst>
          </p:cNvPr>
          <p:cNvSpPr>
            <a:spLocks noGrp="1"/>
          </p:cNvSpPr>
          <p:nvPr>
            <p:ph type="ftr" sz="quarter" idx="3"/>
          </p:nvPr>
        </p:nvSpPr>
        <p:spPr/>
        <p:txBody>
          <a:bodyPr/>
          <a:lstStyle/>
          <a:p>
            <a:endParaRPr lang="nb-NO" dirty="0"/>
          </a:p>
        </p:txBody>
      </p:sp>
      <p:sp>
        <p:nvSpPr>
          <p:cNvPr id="8" name="Slide Number Placeholder 7">
            <a:extLst>
              <a:ext uri="{FF2B5EF4-FFF2-40B4-BE49-F238E27FC236}">
                <a16:creationId xmlns:a16="http://schemas.microsoft.com/office/drawing/2014/main" id="{EC132111-F9C5-4075-B3CA-524BAFEBEF95}"/>
              </a:ext>
            </a:extLst>
          </p:cNvPr>
          <p:cNvSpPr>
            <a:spLocks noGrp="1"/>
          </p:cNvSpPr>
          <p:nvPr>
            <p:ph type="sldNum" sz="quarter" idx="12"/>
          </p:nvPr>
        </p:nvSpPr>
        <p:spPr/>
        <p:txBody>
          <a:bodyPr/>
          <a:lstStyle/>
          <a:p>
            <a:r>
              <a:rPr lang="en-US"/>
              <a:t>Side </a:t>
            </a:r>
            <a:fld id="{5251F420-7306-4E7C-A79E-F31A38F7D392}" type="slidenum">
              <a:rPr lang="en-US" smtClean="0"/>
              <a:pPr/>
              <a:t>9</a:t>
            </a:fld>
            <a:endParaRPr lang="en-US" dirty="0"/>
          </a:p>
        </p:txBody>
      </p:sp>
    </p:spTree>
    <p:extLst>
      <p:ext uri="{BB962C8B-B14F-4D97-AF65-F5344CB8AC3E}">
        <p14:creationId xmlns:p14="http://schemas.microsoft.com/office/powerpoint/2010/main" val="39907599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NO" id="{5B0A4823-B853-4E03-94BC-DE2E1EFD621E}" vid="{1C5DA98A-F9AE-4FD9-9F7B-ADB103501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82FC97A4EB864EBF6B6ADD443A67CC" ma:contentTypeVersion="11" ma:contentTypeDescription="Create a new document." ma:contentTypeScope="" ma:versionID="a30b65eca35bc2875518b791539d3c86">
  <xsd:schema xmlns:xsd="http://www.w3.org/2001/XMLSchema" xmlns:xs="http://www.w3.org/2001/XMLSchema" xmlns:p="http://schemas.microsoft.com/office/2006/metadata/properties" xmlns:ns2="3b00a67f-9791-437e-b702-303a706ea042" targetNamespace="http://schemas.microsoft.com/office/2006/metadata/properties" ma:root="true" ma:fieldsID="3915ecab2cff59e5d3d4d0af5306f32f" ns2:_="">
    <xsd:import namespace="3b00a67f-9791-437e-b702-303a706ea0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0a67f-9791-437e-b702-303a706ea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2.xml><?xml version="1.0" encoding="utf-8"?>
<ds:datastoreItem xmlns:ds="http://schemas.openxmlformats.org/officeDocument/2006/customXml" ds:itemID="{89B9CF10-6C6A-444C-B05E-E78C1785A52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05810CA-B9B6-49F2-A16A-78AE20C31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00a67f-9791-437e-b702-303a706ea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5339</TotalTime>
  <Words>585</Words>
  <Application>Microsoft Macintosh PowerPoint</Application>
  <PresentationFormat>Widescreen</PresentationFormat>
  <Paragraphs>87</Paragraphs>
  <Slides>19</Slides>
  <Notes>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Arial, sans-serif</vt:lpstr>
      <vt:lpstr>Calibri</vt:lpstr>
      <vt:lpstr>Office Theme</vt:lpstr>
      <vt:lpstr>KJM2601 – forelesning 1</vt:lpstr>
      <vt:lpstr>Sterk tro på klassisk fysikk rundt 1900</vt:lpstr>
      <vt:lpstr>Idalisert sort legeme</vt:lpstr>
      <vt:lpstr>Sortlegemestråling</vt:lpstr>
      <vt:lpstr>Max Planck (1858-1957)</vt:lpstr>
      <vt:lpstr>I filmer vises ofte støping (!) av jernsverd ...</vt:lpstr>
      <vt:lpstr>Spektrum fra LibreTexts</vt:lpstr>
      <vt:lpstr>Albert Einstein (1879–1955)</vt:lpstr>
      <vt:lpstr>Fotoelektrisk effekt</vt:lpstr>
      <vt:lpstr>Louis de Broglie (1892-1987)</vt:lpstr>
      <vt:lpstr>Diffraksjon av lysbølger, figur 1.6 i Engel</vt:lpstr>
      <vt:lpstr>PowerPoint Presentation</vt:lpstr>
      <vt:lpstr>Dobbeltspalteforsøk og Schrödingers katt</vt:lpstr>
      <vt:lpstr>PowerPoint Presentation</vt:lpstr>
      <vt:lpstr>PowerPoint Presentation</vt:lpstr>
      <vt:lpstr>Ved lav intensitet vil enkeltpartikler nå frem til skjermen</vt:lpstr>
      <vt:lpstr>PowerPoint Presentation</vt:lpstr>
      <vt:lpstr>Niels Bohr (1885-1962)</vt:lpstr>
      <vt:lpstr>Bohrs kvantiseringshypotese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Simen Kvaal</dc:creator>
  <cp:lastModifiedBy>Simen Kvaal</cp:lastModifiedBy>
  <cp:revision>13</cp:revision>
  <dcterms:created xsi:type="dcterms:W3CDTF">2024-08-16T13:12:00Z</dcterms:created>
  <dcterms:modified xsi:type="dcterms:W3CDTF">2024-08-21T11:06:27Z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0x010100D982FC97A4EB864EBF6B6ADD443A67CC</vt:lpwstr>
  </property>
</Properties>
</file>